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4" r:id="rId4"/>
    <p:sldId id="373" r:id="rId5"/>
    <p:sldId id="372" r:id="rId6"/>
    <p:sldId id="371" r:id="rId7"/>
    <p:sldId id="370" r:id="rId8"/>
    <p:sldId id="368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3" d="100"/>
          <a:sy n="63" d="100"/>
        </p:scale>
        <p:origin x="970" y="4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3068960"/>
            <a:ext cx="11190659" cy="763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11520000" cy="4048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479376" y="1052736"/>
            <a:ext cx="4104456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583832" y="1012489"/>
            <a:ext cx="525658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840416" y="985312"/>
            <a:ext cx="1548172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35360" y="2014456"/>
            <a:ext cx="4727833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46842" y="2976176"/>
            <a:ext cx="9897630" cy="2118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907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555583" y="4391305"/>
            <a:ext cx="274468" cy="281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28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9090" y="2185576"/>
            <a:ext cx="352264" cy="409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459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07582" y="1862412"/>
            <a:ext cx="860141" cy="419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38533" y="2607738"/>
            <a:ext cx="455369" cy="412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75229" y="4083919"/>
            <a:ext cx="455368" cy="412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10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14876" y="3016614"/>
            <a:ext cx="1123438" cy="514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80264" y="4113058"/>
            <a:ext cx="1723239" cy="514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10" y="692696"/>
            <a:ext cx="7824272" cy="321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58" y="3904941"/>
            <a:ext cx="7824272" cy="2621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08" b="38802"/>
          <a:stretch>
            <a:fillRect/>
          </a:stretch>
        </p:blipFill>
        <p:spPr>
          <a:xfrm>
            <a:off x="8758214" y="1549102"/>
            <a:ext cx="2232248" cy="2361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3" r="40310" b="38802"/>
          <a:stretch>
            <a:fillRect/>
          </a:stretch>
        </p:blipFill>
        <p:spPr>
          <a:xfrm>
            <a:off x="8758214" y="4372329"/>
            <a:ext cx="2256848" cy="2361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14" y="620688"/>
            <a:ext cx="8329942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2852936"/>
            <a:ext cx="7344816" cy="3858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63752" y="5229200"/>
            <a:ext cx="5112568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75972" y="5229201"/>
            <a:ext cx="1667833" cy="148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159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544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