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362" y="2886075"/>
            <a:ext cx="715327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0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00000"/>
            <a:ext cx="5904656" cy="72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20662" y="1844824"/>
            <a:ext cx="295505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791744" y="1960262"/>
            <a:ext cx="2736304" cy="460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88128" y="2734869"/>
            <a:ext cx="17634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448192" y="2793867"/>
            <a:ext cx="4079856" cy="5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90980" y="3652160"/>
            <a:ext cx="2740724" cy="5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597786" y="3711159"/>
            <a:ext cx="2740724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569662" y="4571161"/>
            <a:ext cx="1763456" cy="5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2362138" y="4571161"/>
            <a:ext cx="8774422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20662" y="5400498"/>
            <a:ext cx="9651802" cy="606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98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7907" y="3115384"/>
            <a:ext cx="442738" cy="40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2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1966" y="2186885"/>
            <a:ext cx="447471" cy="409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139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5331" y="2756460"/>
            <a:ext cx="331040" cy="37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768408" cy="469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5416" y="3933056"/>
            <a:ext cx="720080" cy="551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6793" y="4819250"/>
            <a:ext cx="44271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3212976"/>
            <a:ext cx="4320480" cy="3793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1520000" cy="3588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9706" y="3713514"/>
            <a:ext cx="790214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312" y="3293704"/>
            <a:ext cx="4464496" cy="3618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92696"/>
            <a:ext cx="11520000" cy="3867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0" b="39842"/>
          <a:stretch>
            <a:fillRect/>
          </a:stretch>
        </p:blipFill>
        <p:spPr>
          <a:xfrm>
            <a:off x="7104112" y="3573016"/>
            <a:ext cx="3744416" cy="305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20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0804" y="911509"/>
            <a:ext cx="5045155" cy="2949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0804" y="3872557"/>
            <a:ext cx="4757124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7828" y="4582747"/>
            <a:ext cx="2095804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818274" y="4582747"/>
            <a:ext cx="6878126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53186" y="5304446"/>
            <a:ext cx="2130446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833648" y="5304446"/>
            <a:ext cx="6358695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7828" y="6014636"/>
            <a:ext cx="3607972" cy="45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10216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6646" y="4235906"/>
            <a:ext cx="819011" cy="40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8346" y="5933501"/>
            <a:ext cx="320848" cy="36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b="27923"/>
          <a:stretch>
            <a:fillRect/>
          </a:stretch>
        </p:blipFill>
        <p:spPr>
          <a:xfrm>
            <a:off x="9352096" y="3298401"/>
            <a:ext cx="3224624" cy="207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