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0" r:id="rId4"/>
    <p:sldId id="389" r:id="rId5"/>
    <p:sldId id="388" r:id="rId6"/>
    <p:sldId id="385" r:id="rId7"/>
    <p:sldId id="384" r:id="rId8"/>
    <p:sldId id="383" r:id="rId9"/>
    <p:sldId id="380" r:id="rId10"/>
    <p:sldId id="379" r:id="rId11"/>
    <p:sldId id="378" r:id="rId12"/>
    <p:sldId id="377" r:id="rId13"/>
    <p:sldId id="375" r:id="rId14"/>
    <p:sldId id="372" r:id="rId15"/>
    <p:sldId id="371" r:id="rId16"/>
    <p:sldId id="391" r:id="rId17"/>
    <p:sldId id="370" r:id="rId18"/>
    <p:sldId id="369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2852737"/>
            <a:ext cx="910590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26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49235" y="2825581"/>
            <a:ext cx="334774" cy="36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1520000" cy="243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005672"/>
            <a:ext cx="11520000" cy="385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715959" y="4282982"/>
            <a:ext cx="352264" cy="41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4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98975" y="3026241"/>
            <a:ext cx="618842" cy="4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690" y="2708920"/>
            <a:ext cx="5752437" cy="404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1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65421" y="2111076"/>
            <a:ext cx="1704197" cy="45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2413" y="3102824"/>
            <a:ext cx="1075834" cy="400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03305" y="3055144"/>
            <a:ext cx="1685157" cy="45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24132" y="4027820"/>
            <a:ext cx="961586" cy="400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197" y="3691812"/>
            <a:ext cx="4267744" cy="316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>
            <a:fillRect/>
          </a:stretch>
        </p:blipFill>
        <p:spPr>
          <a:xfrm>
            <a:off x="720000" y="900000"/>
            <a:ext cx="10416560" cy="5282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1343472" y="5373216"/>
            <a:ext cx="525658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>
            <a:fillRect/>
          </a:stretch>
        </p:blipFill>
        <p:spPr>
          <a:xfrm>
            <a:off x="623392" y="1556792"/>
            <a:ext cx="9289032" cy="4475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/>
        </p:nvSpPr>
        <p:spPr bwMode="auto">
          <a:xfrm>
            <a:off x="1214155" y="1566546"/>
            <a:ext cx="4698232" cy="580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214155" y="2147254"/>
            <a:ext cx="3967396" cy="580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455667" y="2189179"/>
            <a:ext cx="456720" cy="580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948210" y="2749490"/>
            <a:ext cx="6112635" cy="580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7023898" y="2769887"/>
            <a:ext cx="2207005" cy="580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214155" y="3331329"/>
            <a:ext cx="2818939" cy="580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033095" y="3250047"/>
            <a:ext cx="3027750" cy="580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036912" y="3932434"/>
            <a:ext cx="7485604" cy="1487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214155" y="5553614"/>
            <a:ext cx="4802637" cy="580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078" y="548681"/>
            <a:ext cx="2842664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5" y="764704"/>
            <a:ext cx="11520000" cy="497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80747" y="851001"/>
            <a:ext cx="4607140" cy="57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131759" y="935991"/>
            <a:ext cx="283644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8075137" y="978486"/>
            <a:ext cx="2701381" cy="443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335360" y="1559342"/>
            <a:ext cx="1800200" cy="570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2304175" y="1684871"/>
            <a:ext cx="8472343" cy="443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503975" y="2341662"/>
            <a:ext cx="3863832" cy="188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4395506" y="3048048"/>
            <a:ext cx="5516917" cy="494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80748" y="4441633"/>
            <a:ext cx="2518908" cy="56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3017116" y="4459528"/>
            <a:ext cx="7615387" cy="443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03975" y="5152333"/>
            <a:ext cx="3863832" cy="443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296" y="4869160"/>
            <a:ext cx="2842664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35" y="692696"/>
            <a:ext cx="8121869" cy="25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64" y="3365711"/>
            <a:ext cx="8256320" cy="3224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38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7227" y="3047685"/>
            <a:ext cx="1423661" cy="275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7" t="45737" r="44298"/>
          <a:stretch>
            <a:fillRect/>
          </a:stretch>
        </p:blipFill>
        <p:spPr>
          <a:xfrm>
            <a:off x="9095736" y="3780000"/>
            <a:ext cx="2189592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37" r="73276"/>
          <a:stretch>
            <a:fillRect/>
          </a:stretch>
        </p:blipFill>
        <p:spPr>
          <a:xfrm>
            <a:off x="9231020" y="900000"/>
            <a:ext cx="1919024" cy="2727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3"/>
          <a:stretch>
            <a:fillRect/>
          </a:stretch>
        </p:blipFill>
        <p:spPr>
          <a:xfrm>
            <a:off x="551384" y="692696"/>
            <a:ext cx="11456833" cy="3721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5" t="45011"/>
          <a:stretch>
            <a:fillRect/>
          </a:stretch>
        </p:blipFill>
        <p:spPr>
          <a:xfrm>
            <a:off x="7896200" y="3501008"/>
            <a:ext cx="3729803" cy="317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675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330161" y="2401935"/>
            <a:ext cx="921270" cy="41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10895" y="3911612"/>
            <a:ext cx="874820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23731" y="4585161"/>
            <a:ext cx="2314789" cy="41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23215" y="5312903"/>
            <a:ext cx="1339326" cy="418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16014" y="6102580"/>
            <a:ext cx="882561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24" y="764704"/>
            <a:ext cx="11070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45870" y="917440"/>
            <a:ext cx="4709882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5416712" y="907710"/>
            <a:ext cx="4907592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645870" y="1555681"/>
            <a:ext cx="1109482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1773398" y="1556679"/>
            <a:ext cx="5814602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7804859" y="1554626"/>
            <a:ext cx="283644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627824" y="2191483"/>
            <a:ext cx="508796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5931496" y="2183137"/>
            <a:ext cx="4608831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627824" y="2833161"/>
            <a:ext cx="2999736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3771576" y="2808199"/>
            <a:ext cx="3960440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7870508" y="2808198"/>
            <a:ext cx="283644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335360" y="4103767"/>
            <a:ext cx="2788144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3414936" y="3465526"/>
            <a:ext cx="4455571" cy="1772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7878536" y="4059795"/>
            <a:ext cx="283644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399634" y="5427215"/>
            <a:ext cx="3015302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3643126" y="5436945"/>
            <a:ext cx="4088890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7804859" y="5337199"/>
            <a:ext cx="283644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610345" y="6028618"/>
            <a:ext cx="283644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7" t="45737" r="44298"/>
          <a:stretch>
            <a:fillRect/>
          </a:stretch>
        </p:blipFill>
        <p:spPr>
          <a:xfrm>
            <a:off x="10324304" y="4310370"/>
            <a:ext cx="1797635" cy="2364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84" y="692696"/>
            <a:ext cx="10965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4084" y="845432"/>
            <a:ext cx="3957776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4511860" y="863837"/>
            <a:ext cx="559468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554084" y="1483673"/>
            <a:ext cx="9552464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554084" y="2078041"/>
            <a:ext cx="7752264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8469636" y="2078041"/>
            <a:ext cx="283644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554084" y="2703212"/>
            <a:ext cx="2661596" cy="613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3215680" y="2703212"/>
            <a:ext cx="6314804" cy="613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9624428" y="2767160"/>
            <a:ext cx="964240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73500" y="3329943"/>
            <a:ext cx="3600400" cy="183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4247114" y="4005174"/>
            <a:ext cx="5377313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9732440" y="4022615"/>
            <a:ext cx="748216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551384" y="5265191"/>
            <a:ext cx="3866532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4511860" y="5249009"/>
            <a:ext cx="3434448" cy="501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8040252" y="5225211"/>
            <a:ext cx="283644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673500" y="5924291"/>
            <a:ext cx="2836448" cy="485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25" t="45011" r="10397"/>
          <a:stretch>
            <a:fillRect/>
          </a:stretch>
        </p:blipFill>
        <p:spPr>
          <a:xfrm>
            <a:off x="10386350" y="4221088"/>
            <a:ext cx="1805649" cy="199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1334"/>
            <a:ext cx="8256320" cy="5868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758610" y="4653136"/>
            <a:ext cx="569637" cy="499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11520000" cy="339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0456" y="2636912"/>
            <a:ext cx="489045" cy="587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3573016"/>
            <a:ext cx="3796424" cy="3181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0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9024" y="2988486"/>
            <a:ext cx="599801" cy="54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3250164"/>
            <a:ext cx="5033685" cy="360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4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780928"/>
            <a:ext cx="40324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335778" y="2833175"/>
            <a:ext cx="2344398" cy="54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258718" y="3429000"/>
            <a:ext cx="6565474" cy="54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055440" y="4016298"/>
            <a:ext cx="4032448" cy="178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209561" y="4667571"/>
            <a:ext cx="2830655" cy="54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055440" y="5875312"/>
            <a:ext cx="3240360" cy="54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331339" y="5848983"/>
            <a:ext cx="2830655" cy="54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09"/>
          <a:stretch>
            <a:fillRect/>
          </a:stretch>
        </p:blipFill>
        <p:spPr>
          <a:xfrm>
            <a:off x="9912424" y="2348880"/>
            <a:ext cx="2120603" cy="3541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40" y="836712"/>
            <a:ext cx="9725144" cy="404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70555" y="2690134"/>
            <a:ext cx="432048" cy="52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11520000" cy="4606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4360" y="2881911"/>
            <a:ext cx="399867" cy="410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64"/>
          <a:stretch>
            <a:fillRect/>
          </a:stretch>
        </p:blipFill>
        <p:spPr>
          <a:xfrm>
            <a:off x="9480377" y="3573016"/>
            <a:ext cx="2736304" cy="303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004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2897632"/>
            <a:ext cx="4248472" cy="387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983432" y="3228710"/>
            <a:ext cx="1656184" cy="52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2630652" y="3335888"/>
            <a:ext cx="2457236" cy="387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983432" y="3723240"/>
            <a:ext cx="2160240" cy="387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3215680" y="3723240"/>
            <a:ext cx="2016224" cy="387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962148" y="4110592"/>
            <a:ext cx="4125739" cy="52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894466" y="4413358"/>
            <a:ext cx="2321213" cy="52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3259420" y="4599652"/>
            <a:ext cx="2016223" cy="392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954932" y="4936200"/>
            <a:ext cx="1252635" cy="52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2166008" y="4992474"/>
            <a:ext cx="3425935" cy="392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1068930" y="5385296"/>
            <a:ext cx="2650805" cy="127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3716846" y="5696579"/>
            <a:ext cx="4539393" cy="522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