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6" r:id="rId4"/>
    <p:sldId id="385" r:id="rId5"/>
    <p:sldId id="384" r:id="rId6"/>
    <p:sldId id="383" r:id="rId7"/>
    <p:sldId id="380" r:id="rId8"/>
    <p:sldId id="378" r:id="rId9"/>
    <p:sldId id="377" r:id="rId10"/>
    <p:sldId id="376" r:id="rId11"/>
    <p:sldId id="375" r:id="rId12"/>
    <p:sldId id="374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1066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212" y="2233612"/>
            <a:ext cx="955357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31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91107" y="3293079"/>
            <a:ext cx="316957" cy="324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772005" cy="468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8112224" y="4149080"/>
            <a:ext cx="5760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246" y="3645024"/>
            <a:ext cx="4469507" cy="310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10232961" cy="396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951640" y="2558750"/>
            <a:ext cx="648072" cy="43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3533290"/>
            <a:ext cx="4737339" cy="330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34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23074" y="5719800"/>
            <a:ext cx="771173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38"/>
          <a:stretch>
            <a:fillRect/>
          </a:stretch>
        </p:blipFill>
        <p:spPr>
          <a:xfrm>
            <a:off x="720000" y="900000"/>
            <a:ext cx="8569756" cy="519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2971786"/>
            <a:ext cx="5544616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242435" y="3717032"/>
            <a:ext cx="771173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2013608" y="3553625"/>
            <a:ext cx="1850144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3863752" y="3604311"/>
            <a:ext cx="2952328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271464" y="4233671"/>
            <a:ext cx="1080120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2351584" y="4269842"/>
            <a:ext cx="3456384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5807968" y="4269842"/>
            <a:ext cx="1080120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1271464" y="4802960"/>
            <a:ext cx="1728192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3135558" y="4851681"/>
            <a:ext cx="2312370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5504284" y="4873338"/>
            <a:ext cx="1239790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242434" y="5464386"/>
            <a:ext cx="1728192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337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72" y="828512"/>
            <a:ext cx="68138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22633" y="828512"/>
            <a:ext cx="5598063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/>
        </p:nvSpPr>
        <p:spPr bwMode="auto">
          <a:xfrm>
            <a:off x="6520696" y="620688"/>
            <a:ext cx="395696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/>
        </p:nvSpPr>
        <p:spPr bwMode="auto">
          <a:xfrm>
            <a:off x="713433" y="1285726"/>
            <a:ext cx="2782928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3514923" y="1211227"/>
            <a:ext cx="3581838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739875" y="1710644"/>
            <a:ext cx="3548574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4288449" y="1710644"/>
            <a:ext cx="2627943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922632" y="2200154"/>
            <a:ext cx="5598063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739875" y="2794084"/>
            <a:ext cx="3692589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922631" y="3209470"/>
            <a:ext cx="557505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4288450" y="2782571"/>
            <a:ext cx="2952326" cy="1275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1480137" y="3143548"/>
            <a:ext cx="2664296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/>
        </p:nvSpPr>
        <p:spPr bwMode="auto">
          <a:xfrm>
            <a:off x="922633" y="3725646"/>
            <a:ext cx="1853648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/>
        </p:nvSpPr>
        <p:spPr bwMode="auto">
          <a:xfrm>
            <a:off x="2776282" y="3666684"/>
            <a:ext cx="1368152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/>
        </p:nvSpPr>
        <p:spPr bwMode="auto">
          <a:xfrm>
            <a:off x="813807" y="4217392"/>
            <a:ext cx="810346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/>
          <p:cNvSpPr/>
          <p:nvPr/>
        </p:nvSpPr>
        <p:spPr bwMode="auto">
          <a:xfrm>
            <a:off x="1536587" y="4287959"/>
            <a:ext cx="3399933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auto">
          <a:xfrm>
            <a:off x="4911376" y="4217392"/>
            <a:ext cx="1609320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auto">
          <a:xfrm>
            <a:off x="6520695" y="4287959"/>
            <a:ext cx="576065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/>
        </p:nvSpPr>
        <p:spPr bwMode="auto">
          <a:xfrm>
            <a:off x="865199" y="4694295"/>
            <a:ext cx="1695057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/>
        </p:nvSpPr>
        <p:spPr bwMode="auto">
          <a:xfrm>
            <a:off x="2586169" y="4694295"/>
            <a:ext cx="5598063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/>
        </p:nvSpPr>
        <p:spPr bwMode="auto">
          <a:xfrm>
            <a:off x="892668" y="5160559"/>
            <a:ext cx="731485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/>
        </p:nvSpPr>
        <p:spPr bwMode="auto">
          <a:xfrm>
            <a:off x="1633433" y="5235067"/>
            <a:ext cx="4455216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/>
        </p:nvSpPr>
        <p:spPr bwMode="auto">
          <a:xfrm>
            <a:off x="6131039" y="5223554"/>
            <a:ext cx="1701248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/>
        </p:nvSpPr>
        <p:spPr bwMode="auto">
          <a:xfrm>
            <a:off x="1011553" y="5680768"/>
            <a:ext cx="1520567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/>
        </p:nvSpPr>
        <p:spPr bwMode="auto">
          <a:xfrm>
            <a:off x="2507383" y="5775839"/>
            <a:ext cx="5598063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/>
        </p:nvSpPr>
        <p:spPr bwMode="auto">
          <a:xfrm>
            <a:off x="532976" y="6160779"/>
            <a:ext cx="5598063" cy="457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232" y="2072217"/>
            <a:ext cx="3681393" cy="1683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81553"/>
            <a:ext cx="8784976" cy="4971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3905"/>
          <a:stretch>
            <a:fillRect/>
          </a:stretch>
        </p:blipFill>
        <p:spPr>
          <a:xfrm>
            <a:off x="7824192" y="4281726"/>
            <a:ext cx="3240360" cy="2387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731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auto">
          <a:xfrm>
            <a:off x="681917" y="5162685"/>
            <a:ext cx="5017388" cy="476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006954"/>
            <a:ext cx="6840760" cy="38356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5777"/>
            <a:ext cx="8760376" cy="6044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/>
        </p:nvSpPr>
        <p:spPr bwMode="auto">
          <a:xfrm>
            <a:off x="692400" y="6280142"/>
            <a:ext cx="1587175" cy="379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3466483"/>
            <a:ext cx="5270413" cy="2626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2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1116561" y="2719942"/>
            <a:ext cx="561719" cy="447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29322" y="3587036"/>
            <a:ext cx="542677" cy="514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300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65102" y="2222264"/>
            <a:ext cx="1387634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80188" y="2795849"/>
            <a:ext cx="1429866" cy="32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19700" y="3381509"/>
            <a:ext cx="705883" cy="307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40520" y="3949056"/>
            <a:ext cx="1399700" cy="313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777325" y="4570943"/>
            <a:ext cx="802414" cy="241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38411" y="4703773"/>
            <a:ext cx="241327" cy="30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51825" y="5144528"/>
            <a:ext cx="500754" cy="241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90296" y="5675849"/>
            <a:ext cx="705883" cy="326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961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602725" y="3645051"/>
            <a:ext cx="269781" cy="289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545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08231" y="2825735"/>
            <a:ext cx="333223" cy="409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861" y="3235669"/>
            <a:ext cx="4903654" cy="3622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1757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6" y="3553481"/>
            <a:ext cx="4320480" cy="3265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546320"/>
            <a:ext cx="11520000" cy="1765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2894133" y="3681875"/>
            <a:ext cx="790214" cy="467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485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64428" y="3306521"/>
            <a:ext cx="2195267" cy="467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409016" y="3272488"/>
            <a:ext cx="2686984" cy="467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096001" y="3272488"/>
            <a:ext cx="720080" cy="467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164428" y="4005064"/>
            <a:ext cx="5507636" cy="466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164428" y="4709465"/>
            <a:ext cx="4427516" cy="467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700892" y="4629019"/>
            <a:ext cx="899165" cy="467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164428" y="5379052"/>
            <a:ext cx="2627316" cy="467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841064" y="5450941"/>
            <a:ext cx="2038911" cy="467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8496944" cy="546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2740" y="2924944"/>
            <a:ext cx="3185439" cy="23060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3820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980728"/>
            <a:ext cx="4277153" cy="3096344"/>
          </a:xfrm>
          <a:prstGeom prst="rect">
            <a:avLst/>
          </a:prstGeom>
        </p:spPr>
      </p:pic>
      <p:sp useBgFill="1">
        <p:nvSpPr>
          <p:cNvPr id="29" name="矩形 28"/>
          <p:cNvSpPr/>
          <p:nvPr/>
        </p:nvSpPr>
        <p:spPr bwMode="auto">
          <a:xfrm>
            <a:off x="551384" y="4293096"/>
            <a:ext cx="10585176" cy="1664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2015-09-16T06:52:00Z</dcterms:created>
  <dcterms:modified xsi:type="dcterms:W3CDTF">2024-06-28T07:12:28Z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