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5" r:id="rId4"/>
    <p:sldId id="384" r:id="rId5"/>
    <p:sldId id="383" r:id="rId6"/>
    <p:sldId id="382" r:id="rId7"/>
    <p:sldId id="386" r:id="rId8"/>
    <p:sldId id="381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6" d="100"/>
          <a:sy n="66" d="100"/>
        </p:scale>
        <p:origin x="845" y="4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7375"/>
          <a:stretch>
            <a:fillRect/>
          </a:stretch>
        </p:blipFill>
        <p:spPr>
          <a:xfrm>
            <a:off x="1343472" y="2852936"/>
            <a:ext cx="9439275" cy="832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68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95107" y="2519631"/>
            <a:ext cx="1247206" cy="447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23140" y="5711258"/>
            <a:ext cx="942545" cy="466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89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3780000"/>
            <a:ext cx="5400600" cy="873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600056" y="3567322"/>
            <a:ext cx="2209124" cy="1229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2423592" y="4865814"/>
            <a:ext cx="2209124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2555466" y="5762265"/>
            <a:ext cx="2209124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38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96772" y="2780928"/>
            <a:ext cx="5615252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207568" y="4684326"/>
            <a:ext cx="2209124" cy="1120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51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407368" y="2184198"/>
            <a:ext cx="7128792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67608" y="3222316"/>
            <a:ext cx="2209124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51584" y="4254182"/>
            <a:ext cx="2209124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74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3780000"/>
            <a:ext cx="5688632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93225" y="3766959"/>
            <a:ext cx="2209124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050302" y="4557713"/>
            <a:ext cx="2669433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3706118" y="4553731"/>
            <a:ext cx="4334098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280456" y="5352449"/>
            <a:ext cx="6759760" cy="605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8025821" y="5282579"/>
            <a:ext cx="2209124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310960" y="6126180"/>
            <a:ext cx="3200864" cy="731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4511824" y="6067246"/>
            <a:ext cx="2209124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6579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3061759"/>
            <a:ext cx="6264696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2568733" y="4070125"/>
            <a:ext cx="3960440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2568732" y="5078491"/>
            <a:ext cx="3527267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2339829" y="6086856"/>
            <a:ext cx="2209124" cy="742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15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900000"/>
            <a:ext cx="3888432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20000" y="2060848"/>
            <a:ext cx="6672144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391038" y="2989246"/>
            <a:ext cx="5857090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391895" y="3896225"/>
            <a:ext cx="2209124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391038" y="4882735"/>
            <a:ext cx="2209124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455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200536" cy="738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1661923"/>
            <a:ext cx="9788243" cy="5255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593086" y="960694"/>
            <a:ext cx="9607370" cy="790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43472" y="1766296"/>
            <a:ext cx="5857090" cy="942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66072" y="3096907"/>
            <a:ext cx="6906191" cy="942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566072" y="4399382"/>
            <a:ext cx="5857090" cy="1189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98070" y="5858176"/>
            <a:ext cx="5857090" cy="942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304" y="2993802"/>
            <a:ext cx="3085314" cy="302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37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109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46664" y="3994214"/>
            <a:ext cx="428092" cy="447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47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87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499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479376" y="1196752"/>
            <a:ext cx="7200800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479376" y="2276872"/>
            <a:ext cx="8640960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479376" y="3639838"/>
            <a:ext cx="5857090" cy="941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514087" y="4870494"/>
            <a:ext cx="9155851" cy="1789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1" grpId="0" animBg="1"/>
      <p:bldP spid="52" grpId="0" animBg="1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42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50327" y="1182190"/>
            <a:ext cx="356882" cy="406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17129" y="5058155"/>
            <a:ext cx="423278" cy="390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63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98473" y="2857281"/>
            <a:ext cx="474723" cy="447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93"/>
          <a:stretch>
            <a:fillRect/>
          </a:stretch>
        </p:blipFill>
        <p:spPr>
          <a:xfrm>
            <a:off x="720000" y="899999"/>
            <a:ext cx="10488568" cy="4318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2424" y="2204864"/>
            <a:ext cx="64807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7"/>
          <a:stretch>
            <a:fillRect/>
          </a:stretch>
        </p:blipFill>
        <p:spPr>
          <a:xfrm>
            <a:off x="695400" y="1124743"/>
            <a:ext cx="10801200" cy="4095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200456" y="2276872"/>
            <a:ext cx="5760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51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6628" y="3340425"/>
            <a:ext cx="485554" cy="448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917918"/>
            <a:ext cx="11520000" cy="2223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50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78545" y="1482145"/>
            <a:ext cx="380827" cy="44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904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79142" y="2495949"/>
            <a:ext cx="323652" cy="380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6080" y="3792150"/>
            <a:ext cx="1152128" cy="716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28311" y="4351139"/>
            <a:ext cx="307468" cy="380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46564" y="5744556"/>
            <a:ext cx="517843" cy="38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2024-06-28T07:07:05Z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