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5" r:id="rId4"/>
    <p:sldId id="404" r:id="rId5"/>
    <p:sldId id="401" r:id="rId6"/>
    <p:sldId id="400" r:id="rId7"/>
    <p:sldId id="397" r:id="rId8"/>
    <p:sldId id="396" r:id="rId9"/>
    <p:sldId id="394" r:id="rId10"/>
    <p:sldId id="393" r:id="rId11"/>
    <p:sldId id="392" r:id="rId12"/>
    <p:sldId id="391" r:id="rId13"/>
    <p:sldId id="390" r:id="rId14"/>
    <p:sldId id="387" r:id="rId15"/>
    <p:sldId id="386" r:id="rId16"/>
    <p:sldId id="385" r:id="rId17"/>
    <p:sldId id="384" r:id="rId18"/>
    <p:sldId id="383" r:id="rId19"/>
    <p:sldId id="381" r:id="rId20"/>
    <p:sldId id="380" r:id="rId21"/>
    <p:sldId id="378" r:id="rId22"/>
    <p:sldId id="375" r:id="rId23"/>
    <p:sldId id="373" r:id="rId24"/>
    <p:sldId id="372" r:id="rId25"/>
    <p:sldId id="371" r:id="rId26"/>
    <p:sldId id="406" r:id="rId27"/>
    <p:sldId id="370" r:id="rId28"/>
    <p:sldId id="407" r:id="rId29"/>
    <p:sldId id="368" r:id="rId30"/>
    <p:sldId id="367" r:id="rId31"/>
    <p:sldId id="366" r:id="rId32"/>
    <p:sldId id="365" r:id="rId33"/>
    <p:sldId id="364" r:id="rId34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5" d="100"/>
          <a:sy n="55" d="100"/>
        </p:scale>
        <p:origin x="730" y="6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5087" y="2638425"/>
            <a:ext cx="698182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159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/>
        </p:nvSpPr>
        <p:spPr bwMode="auto">
          <a:xfrm>
            <a:off x="814653" y="1052736"/>
            <a:ext cx="600142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91261" y="1700808"/>
            <a:ext cx="166032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910733" y="1052736"/>
            <a:ext cx="4081811" cy="331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2351584" y="1853544"/>
            <a:ext cx="4392488" cy="49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717883" y="2636912"/>
            <a:ext cx="841613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1699306" y="2708920"/>
            <a:ext cx="2524486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4374921" y="2700501"/>
            <a:ext cx="2369151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551384" y="3581735"/>
            <a:ext cx="4392488" cy="92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5038525" y="3743845"/>
            <a:ext cx="1705547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644861" y="4707384"/>
            <a:ext cx="2498811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3143672" y="4797151"/>
            <a:ext cx="5184576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8356987" y="4740671"/>
            <a:ext cx="2498811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585389" y="5805264"/>
            <a:ext cx="1838203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2404772" y="5597959"/>
            <a:ext cx="4483316" cy="92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1520000" cy="509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789827"/>
            <a:ext cx="72482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8040216" y="874999"/>
            <a:ext cx="2952328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720000" y="1695079"/>
            <a:ext cx="2855720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3575720" y="1699449"/>
            <a:ext cx="3312368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6888088" y="1653923"/>
            <a:ext cx="4176464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710913" y="2537043"/>
            <a:ext cx="6681231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401231" y="2510827"/>
            <a:ext cx="3663321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710913" y="3268046"/>
            <a:ext cx="6465207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216480" y="3302719"/>
            <a:ext cx="3920080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720000" y="4096608"/>
            <a:ext cx="2351664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3191095" y="4096608"/>
            <a:ext cx="4345065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7675870" y="4090950"/>
            <a:ext cx="2800562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10643745" y="4068395"/>
            <a:ext cx="841613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720000" y="4908510"/>
            <a:ext cx="4799936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9" b="37342"/>
          <a:stretch>
            <a:fillRect/>
          </a:stretch>
        </p:blipFill>
        <p:spPr>
          <a:xfrm>
            <a:off x="8255240" y="4474630"/>
            <a:ext cx="3160005" cy="2305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325353" y="4474630"/>
            <a:ext cx="3160005" cy="217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3"/>
            <a:ext cx="9577064" cy="3808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20" y="3140968"/>
            <a:ext cx="4446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272" y="4221088"/>
            <a:ext cx="3986530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62" y="620688"/>
            <a:ext cx="9811110" cy="38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86290" y="3038367"/>
            <a:ext cx="648072" cy="606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290" y="3861048"/>
            <a:ext cx="3666107" cy="2784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605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77264" y="5148265"/>
            <a:ext cx="718709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10278" y="6016210"/>
            <a:ext cx="289236" cy="376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2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22" y="836712"/>
            <a:ext cx="9375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4" name="矩形 63"/>
          <p:cNvSpPr/>
          <p:nvPr/>
        </p:nvSpPr>
        <p:spPr bwMode="auto">
          <a:xfrm>
            <a:off x="825422" y="917440"/>
            <a:ext cx="32877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5265318" y="989448"/>
            <a:ext cx="4104456" cy="193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4169176" y="1031065"/>
            <a:ext cx="952126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825422" y="1745531"/>
            <a:ext cx="1127528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1980558" y="1745530"/>
            <a:ext cx="3140744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825422" y="2429608"/>
            <a:ext cx="1271544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2326661" y="2415679"/>
            <a:ext cx="2794641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742485" y="3030447"/>
            <a:ext cx="2362593" cy="50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3105078" y="3071495"/>
            <a:ext cx="6264696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825422" y="3688303"/>
            <a:ext cx="3575800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4468777" y="3742819"/>
            <a:ext cx="4180917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8706365" y="3762868"/>
            <a:ext cx="718709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825191" y="4397461"/>
            <a:ext cx="1703823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2569322" y="4359627"/>
            <a:ext cx="6080372" cy="45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8732631" y="4331635"/>
            <a:ext cx="718709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825191" y="5044164"/>
            <a:ext cx="3864063" cy="769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4772191" y="5218662"/>
            <a:ext cx="4453567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872830" y="6119877"/>
            <a:ext cx="2016224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2963003" y="6109649"/>
            <a:ext cx="2086291" cy="420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66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79376" y="980728"/>
            <a:ext cx="4896544" cy="69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5274"/>
            <a:ext cx="11520000" cy="257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auto">
          <a:xfrm>
            <a:off x="5519936" y="980727"/>
            <a:ext cx="5328592" cy="69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36968" y="1755695"/>
            <a:ext cx="5615016" cy="69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096000" y="1733414"/>
            <a:ext cx="4752528" cy="69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20000" y="2449936"/>
            <a:ext cx="2495680" cy="69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215680" y="2601751"/>
            <a:ext cx="5112568" cy="69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8449062" y="2564930"/>
            <a:ext cx="3000376" cy="69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72000" y="3491297"/>
            <a:ext cx="4896544" cy="694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2220" y="4337353"/>
            <a:ext cx="4166028" cy="2208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320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42051" y="2778570"/>
            <a:ext cx="349717" cy="37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06" y="692696"/>
            <a:ext cx="7802140" cy="3814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8088" y="4025860"/>
            <a:ext cx="447471" cy="419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33"/>
          <a:stretch>
            <a:fillRect/>
          </a:stretch>
        </p:blipFill>
        <p:spPr>
          <a:xfrm>
            <a:off x="6672064" y="4667177"/>
            <a:ext cx="6096080" cy="172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71"/>
          <a:stretch>
            <a:fillRect/>
          </a:stretch>
        </p:blipFill>
        <p:spPr>
          <a:xfrm>
            <a:off x="911424" y="4667177"/>
            <a:ext cx="7339071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46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795396" y="5487550"/>
            <a:ext cx="320307" cy="293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3514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0863" y="2846242"/>
            <a:ext cx="390347" cy="41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4293096"/>
            <a:ext cx="2694797" cy="2438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2" y="836712"/>
            <a:ext cx="8037648" cy="310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600" y="1417136"/>
            <a:ext cx="4457410" cy="3740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16" y="4077072"/>
            <a:ext cx="7896280" cy="235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128712" y="4653136"/>
            <a:ext cx="3600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0801200" cy="418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6" b="60001"/>
          <a:stretch>
            <a:fillRect/>
          </a:stretch>
        </p:blipFill>
        <p:spPr>
          <a:xfrm>
            <a:off x="7680176" y="4581128"/>
            <a:ext cx="4763313" cy="176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52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695400" y="980728"/>
            <a:ext cx="36724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95400" y="1678838"/>
            <a:ext cx="36724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30605" y="2359047"/>
            <a:ext cx="262909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343597" y="2464190"/>
            <a:ext cx="131224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36894" y="3141764"/>
            <a:ext cx="585666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8266" y="3913112"/>
            <a:ext cx="893612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23392" y="4604444"/>
            <a:ext cx="61206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775806" y="4642651"/>
            <a:ext cx="36724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595690" y="5344190"/>
            <a:ext cx="36724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45"/>
          <a:stretch>
            <a:fillRect/>
          </a:stretch>
        </p:blipFill>
        <p:spPr>
          <a:xfrm>
            <a:off x="720000" y="899999"/>
            <a:ext cx="10632584" cy="3527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69" t="36260" b="27486"/>
          <a:stretch>
            <a:fillRect/>
          </a:stretch>
        </p:blipFill>
        <p:spPr>
          <a:xfrm>
            <a:off x="5519936" y="3645024"/>
            <a:ext cx="3456384" cy="276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/>
          <a:stretch>
            <a:fillRect/>
          </a:stretch>
        </p:blipFill>
        <p:spPr>
          <a:xfrm>
            <a:off x="479376" y="764704"/>
            <a:ext cx="10344553" cy="568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4022" y="992560"/>
            <a:ext cx="5864624" cy="45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151167" y="1661826"/>
            <a:ext cx="3162843" cy="583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4427938" y="1725941"/>
            <a:ext cx="2278562" cy="45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154883" y="2459322"/>
            <a:ext cx="4298407" cy="45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5453291" y="2459322"/>
            <a:ext cx="1253209" cy="45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133021" y="3169716"/>
            <a:ext cx="5573479" cy="45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144316" y="3890227"/>
            <a:ext cx="2144341" cy="1217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3313902" y="4271141"/>
            <a:ext cx="3620454" cy="45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178314" y="5372565"/>
            <a:ext cx="2566056" cy="45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871096" y="5372565"/>
            <a:ext cx="5810333" cy="45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13"/>
          <a:stretch>
            <a:fillRect/>
          </a:stretch>
        </p:blipFill>
        <p:spPr>
          <a:xfrm>
            <a:off x="551384" y="764704"/>
            <a:ext cx="11089232" cy="5544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10" b="1181"/>
          <a:stretch>
            <a:fillRect/>
          </a:stretch>
        </p:blipFill>
        <p:spPr>
          <a:xfrm>
            <a:off x="556025" y="692695"/>
            <a:ext cx="9535997" cy="2264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0" t="18531" b="34298"/>
          <a:stretch>
            <a:fillRect/>
          </a:stretch>
        </p:blipFill>
        <p:spPr>
          <a:xfrm>
            <a:off x="9264353" y="4049554"/>
            <a:ext cx="2927648" cy="248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988210"/>
            <a:ext cx="9424478" cy="212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544272" y="3814714"/>
            <a:ext cx="576064" cy="550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0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13024" y="2204888"/>
            <a:ext cx="1418578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93454" y="2166789"/>
            <a:ext cx="1018710" cy="53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69752" y="3995538"/>
            <a:ext cx="2161190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108966" cy="5538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7" t="56408" r="62881"/>
          <a:stretch>
            <a:fillRect/>
          </a:stretch>
        </p:blipFill>
        <p:spPr>
          <a:xfrm>
            <a:off x="9264352" y="2708920"/>
            <a:ext cx="2721688" cy="272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9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1966" y="2071955"/>
            <a:ext cx="447471" cy="419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789040"/>
            <a:ext cx="4487289" cy="292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748189"/>
            <a:ext cx="8832384" cy="5993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10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5" name="矩形 44"/>
          <p:cNvSpPr/>
          <p:nvPr/>
        </p:nvSpPr>
        <p:spPr bwMode="auto">
          <a:xfrm>
            <a:off x="685216" y="845432"/>
            <a:ext cx="3034519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3754518" y="917440"/>
            <a:ext cx="6157905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85216" y="1637520"/>
            <a:ext cx="685184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405184" y="1652158"/>
            <a:ext cx="4690816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168008" y="1651089"/>
            <a:ext cx="3672408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551384" y="2285592"/>
            <a:ext cx="2952328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3538496" y="2334643"/>
            <a:ext cx="6301920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720000" y="3113427"/>
            <a:ext cx="5159976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5914760" y="3075467"/>
            <a:ext cx="4069672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720000" y="3795912"/>
            <a:ext cx="4943952" cy="187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5854642" y="4499845"/>
            <a:ext cx="3985774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39711" y="5912269"/>
            <a:ext cx="1395849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2135560" y="5985363"/>
            <a:ext cx="2161190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7" t="56408" r="62881"/>
          <a:stretch>
            <a:fillRect/>
          </a:stretch>
        </p:blipFill>
        <p:spPr>
          <a:xfrm>
            <a:off x="9393774" y="4293096"/>
            <a:ext cx="2462866" cy="2467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39710" y="1124744"/>
            <a:ext cx="10252833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392" y="1854298"/>
            <a:ext cx="1584176" cy="56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72448" y="1916078"/>
            <a:ext cx="2671424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43871" y="1885188"/>
            <a:ext cx="6048671" cy="586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4666" y="2764985"/>
            <a:ext cx="10225870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0000" y="3563494"/>
            <a:ext cx="5087968" cy="50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842995"/>
            <a:ext cx="3581395" cy="258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520000" cy="283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16111" y="2814428"/>
            <a:ext cx="780694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32" y="3653744"/>
            <a:ext cx="4112376" cy="270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72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46710" y="2141700"/>
            <a:ext cx="333223" cy="41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2581047"/>
            <a:ext cx="5187495" cy="402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56" y="692696"/>
            <a:ext cx="11520000" cy="363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2292" y="3711218"/>
            <a:ext cx="333223" cy="40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6" y="3356992"/>
            <a:ext cx="3864007" cy="346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444122" cy="2221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98" y="2985169"/>
            <a:ext cx="9444122" cy="213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19" b="46093"/>
          <a:stretch>
            <a:fillRect/>
          </a:stretch>
        </p:blipFill>
        <p:spPr>
          <a:xfrm>
            <a:off x="6645916" y="4509120"/>
            <a:ext cx="3205574" cy="2123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84" y="836712"/>
            <a:ext cx="10063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/>
        </p:nvSpPr>
        <p:spPr bwMode="auto">
          <a:xfrm>
            <a:off x="928684" y="989448"/>
            <a:ext cx="46559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5607087" y="1131815"/>
            <a:ext cx="481573" cy="36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911349" y="1745108"/>
            <a:ext cx="3377111" cy="46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4504484" y="1786426"/>
            <a:ext cx="1800200" cy="36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832076" y="2489648"/>
            <a:ext cx="936104" cy="46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1912196" y="2543041"/>
            <a:ext cx="3528392" cy="36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5719827" y="2530966"/>
            <a:ext cx="481573" cy="36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832076" y="3207219"/>
            <a:ext cx="5328592" cy="46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928684" y="3929133"/>
            <a:ext cx="983512" cy="46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1840188" y="3963834"/>
            <a:ext cx="3168352" cy="36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938867" y="4639540"/>
            <a:ext cx="3997665" cy="46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5010388" y="4692933"/>
            <a:ext cx="3670560" cy="36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8680948" y="4586147"/>
            <a:ext cx="1512168" cy="579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832076" y="5422033"/>
            <a:ext cx="983512" cy="391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1790189" y="5391771"/>
            <a:ext cx="6098671" cy="46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7925556" y="5422032"/>
            <a:ext cx="2123544" cy="36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822706" y="6128001"/>
            <a:ext cx="1089490" cy="36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1912196" y="6104293"/>
            <a:ext cx="2304256" cy="46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36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