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7" r:id="rId5"/>
    <p:sldId id="386" r:id="rId6"/>
    <p:sldId id="383" r:id="rId7"/>
    <p:sldId id="382" r:id="rId8"/>
    <p:sldId id="381" r:id="rId9"/>
    <p:sldId id="380" r:id="rId10"/>
    <p:sldId id="377" r:id="rId11"/>
    <p:sldId id="376" r:id="rId12"/>
    <p:sldId id="375" r:id="rId13"/>
    <p:sldId id="373" r:id="rId14"/>
    <p:sldId id="372" r:id="rId15"/>
    <p:sldId id="371" r:id="rId16"/>
    <p:sldId id="370" r:id="rId17"/>
    <p:sldId id="369" r:id="rId18"/>
    <p:sldId id="367" r:id="rId19"/>
    <p:sldId id="366" r:id="rId20"/>
    <p:sldId id="365" r:id="rId21"/>
    <p:sldId id="389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634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4200"/>
          <a:stretch>
            <a:fillRect/>
          </a:stretch>
        </p:blipFill>
        <p:spPr>
          <a:xfrm>
            <a:off x="1343472" y="3140968"/>
            <a:ext cx="9372600" cy="785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0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0115" y="5395452"/>
            <a:ext cx="390347" cy="447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7872755" cy="2983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32"/>
          <a:stretch>
            <a:fillRect/>
          </a:stretch>
        </p:blipFill>
        <p:spPr>
          <a:xfrm>
            <a:off x="1323132" y="3743809"/>
            <a:ext cx="7797204" cy="255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00994" y="4443215"/>
            <a:ext cx="874311" cy="518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34588" y="5189882"/>
            <a:ext cx="2374542" cy="92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1" t="51469" r="23977"/>
          <a:stretch>
            <a:fillRect/>
          </a:stretch>
        </p:blipFill>
        <p:spPr>
          <a:xfrm>
            <a:off x="8112224" y="4581128"/>
            <a:ext cx="3960440" cy="187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577064" cy="419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376" y="3861048"/>
            <a:ext cx="2344111" cy="2561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8152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2" name="矩形 71"/>
          <p:cNvSpPr/>
          <p:nvPr/>
        </p:nvSpPr>
        <p:spPr bwMode="auto">
          <a:xfrm>
            <a:off x="983432" y="915220"/>
            <a:ext cx="4824536" cy="5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1012888" y="1660730"/>
            <a:ext cx="834639" cy="5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1931469" y="1588722"/>
            <a:ext cx="386196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1090340" y="2412740"/>
            <a:ext cx="4703096" cy="76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161506" y="3276836"/>
            <a:ext cx="3278309" cy="40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4504998" y="3193710"/>
            <a:ext cx="1288437" cy="48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1037220" y="3784198"/>
            <a:ext cx="834638" cy="40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1896220" y="3776142"/>
            <a:ext cx="3623716" cy="40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5544298" y="3784198"/>
            <a:ext cx="3071982" cy="40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1216486" y="4214202"/>
            <a:ext cx="4303450" cy="403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1090340" y="4737929"/>
            <a:ext cx="392554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5069982" y="4654794"/>
            <a:ext cx="2034130" cy="5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7080289" y="4593035"/>
            <a:ext cx="2034130" cy="5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1040962" y="5122521"/>
            <a:ext cx="7575317" cy="416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542822" y="5481991"/>
            <a:ext cx="1592738" cy="5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2193264" y="5574366"/>
            <a:ext cx="3110648" cy="5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5352663" y="5538985"/>
            <a:ext cx="3350102" cy="5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1037220" y="6046859"/>
            <a:ext cx="2034130" cy="459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1520000" cy="512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3717032"/>
            <a:ext cx="3630196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260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00000"/>
            <a:ext cx="5376000" cy="8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20000" y="1679420"/>
            <a:ext cx="3359776" cy="597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4061870" y="1689506"/>
            <a:ext cx="2034130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479376" y="2333144"/>
            <a:ext cx="3456384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954270" y="2354176"/>
            <a:ext cx="2034130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20000" y="3056292"/>
            <a:ext cx="2034130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720000" y="3705195"/>
            <a:ext cx="2855720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23" y="1073612"/>
            <a:ext cx="4608921" cy="3108342"/>
          </a:xfrm>
          <a:prstGeom prst="rect">
            <a:avLst/>
          </a:prstGeom>
        </p:spPr>
      </p:pic>
      <p:sp useBgFill="1">
        <p:nvSpPr>
          <p:cNvPr id="66" name="矩形 65"/>
          <p:cNvSpPr/>
          <p:nvPr/>
        </p:nvSpPr>
        <p:spPr bwMode="auto">
          <a:xfrm>
            <a:off x="3609150" y="3705195"/>
            <a:ext cx="2486850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736714" y="4237794"/>
            <a:ext cx="3079629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3800632" y="4255710"/>
            <a:ext cx="2535992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6501634" y="4249303"/>
            <a:ext cx="4274885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736714" y="5096666"/>
            <a:ext cx="894790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1631504" y="5155214"/>
            <a:ext cx="4248472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5912772" y="4945606"/>
            <a:ext cx="5151780" cy="1012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577686" y="6038803"/>
            <a:ext cx="1053818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1631504" y="6111286"/>
            <a:ext cx="2430366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4205848" y="6038803"/>
            <a:ext cx="4248472" cy="58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48680"/>
            <a:ext cx="10081120" cy="4402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157192"/>
            <a:ext cx="10081120" cy="808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2" y="4077072"/>
            <a:ext cx="3029525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764705"/>
            <a:ext cx="6960176" cy="609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9" name="矩形 128"/>
          <p:cNvSpPr/>
          <p:nvPr/>
        </p:nvSpPr>
        <p:spPr bwMode="auto">
          <a:xfrm>
            <a:off x="1080040" y="764706"/>
            <a:ext cx="2999736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0" name="矩形 129"/>
          <p:cNvSpPr/>
          <p:nvPr/>
        </p:nvSpPr>
        <p:spPr bwMode="auto">
          <a:xfrm>
            <a:off x="4079776" y="764704"/>
            <a:ext cx="432048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1" name="矩形 130"/>
          <p:cNvSpPr/>
          <p:nvPr/>
        </p:nvSpPr>
        <p:spPr bwMode="auto">
          <a:xfrm>
            <a:off x="864016" y="1215202"/>
            <a:ext cx="1847608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2" name="矩形 131"/>
          <p:cNvSpPr/>
          <p:nvPr/>
        </p:nvSpPr>
        <p:spPr bwMode="auto">
          <a:xfrm>
            <a:off x="2905610" y="1215202"/>
            <a:ext cx="1606214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3" name="矩形 132"/>
          <p:cNvSpPr/>
          <p:nvPr/>
        </p:nvSpPr>
        <p:spPr bwMode="auto">
          <a:xfrm>
            <a:off x="1080040" y="1666698"/>
            <a:ext cx="1847608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4" name="矩形 133"/>
          <p:cNvSpPr/>
          <p:nvPr/>
        </p:nvSpPr>
        <p:spPr bwMode="auto">
          <a:xfrm>
            <a:off x="3071664" y="1653124"/>
            <a:ext cx="1440160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5" name="矩形 134"/>
          <p:cNvSpPr/>
          <p:nvPr/>
        </p:nvSpPr>
        <p:spPr bwMode="auto">
          <a:xfrm>
            <a:off x="1080040" y="2103622"/>
            <a:ext cx="996258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6" name="矩形 135"/>
          <p:cNvSpPr/>
          <p:nvPr/>
        </p:nvSpPr>
        <p:spPr bwMode="auto">
          <a:xfrm>
            <a:off x="2198542" y="2113713"/>
            <a:ext cx="1881234" cy="427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7" name="矩形 136"/>
          <p:cNvSpPr/>
          <p:nvPr/>
        </p:nvSpPr>
        <p:spPr bwMode="auto">
          <a:xfrm>
            <a:off x="3995515" y="2091043"/>
            <a:ext cx="432048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8" name="矩形 137"/>
          <p:cNvSpPr/>
          <p:nvPr/>
        </p:nvSpPr>
        <p:spPr bwMode="auto">
          <a:xfrm>
            <a:off x="1080039" y="2551635"/>
            <a:ext cx="3347523" cy="424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9" name="矩形 138"/>
          <p:cNvSpPr/>
          <p:nvPr/>
        </p:nvSpPr>
        <p:spPr bwMode="auto">
          <a:xfrm>
            <a:off x="1080038" y="2945622"/>
            <a:ext cx="1631586" cy="390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0" name="矩形 139"/>
          <p:cNvSpPr/>
          <p:nvPr/>
        </p:nvSpPr>
        <p:spPr bwMode="auto">
          <a:xfrm>
            <a:off x="2755758" y="2921854"/>
            <a:ext cx="3347523" cy="38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1" name="矩形 140"/>
          <p:cNvSpPr/>
          <p:nvPr/>
        </p:nvSpPr>
        <p:spPr bwMode="auto">
          <a:xfrm>
            <a:off x="6147414" y="2885412"/>
            <a:ext cx="1388745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2" name="矩形 141"/>
          <p:cNvSpPr/>
          <p:nvPr/>
        </p:nvSpPr>
        <p:spPr bwMode="auto">
          <a:xfrm>
            <a:off x="1023651" y="3335910"/>
            <a:ext cx="6496844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3" name="矩形 142"/>
          <p:cNvSpPr/>
          <p:nvPr/>
        </p:nvSpPr>
        <p:spPr bwMode="auto">
          <a:xfrm>
            <a:off x="1080402" y="3724116"/>
            <a:ext cx="2279293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4" name="矩形 143"/>
          <p:cNvSpPr/>
          <p:nvPr/>
        </p:nvSpPr>
        <p:spPr bwMode="auto">
          <a:xfrm>
            <a:off x="3447693" y="3715426"/>
            <a:ext cx="4072802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5" name="矩形 144"/>
          <p:cNvSpPr/>
          <p:nvPr/>
        </p:nvSpPr>
        <p:spPr bwMode="auto">
          <a:xfrm>
            <a:off x="1067928" y="4224330"/>
            <a:ext cx="4596023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6" name="矩形 145"/>
          <p:cNvSpPr/>
          <p:nvPr/>
        </p:nvSpPr>
        <p:spPr bwMode="auto">
          <a:xfrm>
            <a:off x="5720340" y="4165924"/>
            <a:ext cx="1671804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7" name="矩形 146"/>
          <p:cNvSpPr/>
          <p:nvPr/>
        </p:nvSpPr>
        <p:spPr bwMode="auto">
          <a:xfrm>
            <a:off x="1105876" y="4646050"/>
            <a:ext cx="1799733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8" name="矩形 147"/>
          <p:cNvSpPr/>
          <p:nvPr/>
        </p:nvSpPr>
        <p:spPr bwMode="auto">
          <a:xfrm>
            <a:off x="2905608" y="4608964"/>
            <a:ext cx="1606215" cy="383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9" name="矩形 148"/>
          <p:cNvSpPr/>
          <p:nvPr/>
        </p:nvSpPr>
        <p:spPr bwMode="auto">
          <a:xfrm>
            <a:off x="4619834" y="4581885"/>
            <a:ext cx="2784421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0" name="矩形 149"/>
          <p:cNvSpPr/>
          <p:nvPr/>
        </p:nvSpPr>
        <p:spPr bwMode="auto">
          <a:xfrm>
            <a:off x="1080038" y="5041073"/>
            <a:ext cx="3143754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1" name="矩形 150"/>
          <p:cNvSpPr/>
          <p:nvPr/>
        </p:nvSpPr>
        <p:spPr bwMode="auto">
          <a:xfrm>
            <a:off x="4375615" y="4996415"/>
            <a:ext cx="3160543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2" name="矩形 151"/>
          <p:cNvSpPr/>
          <p:nvPr/>
        </p:nvSpPr>
        <p:spPr bwMode="auto">
          <a:xfrm>
            <a:off x="1023650" y="5445154"/>
            <a:ext cx="607853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3" name="矩形 152"/>
          <p:cNvSpPr/>
          <p:nvPr/>
        </p:nvSpPr>
        <p:spPr bwMode="auto">
          <a:xfrm>
            <a:off x="1687891" y="5445154"/>
            <a:ext cx="2687724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4" name="矩形 153"/>
          <p:cNvSpPr/>
          <p:nvPr/>
        </p:nvSpPr>
        <p:spPr bwMode="auto">
          <a:xfrm>
            <a:off x="4427562" y="5445154"/>
            <a:ext cx="2964582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5" name="矩形 154"/>
          <p:cNvSpPr/>
          <p:nvPr/>
        </p:nvSpPr>
        <p:spPr bwMode="auto">
          <a:xfrm>
            <a:off x="947834" y="5866874"/>
            <a:ext cx="1957774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6" name="矩形 155"/>
          <p:cNvSpPr/>
          <p:nvPr/>
        </p:nvSpPr>
        <p:spPr bwMode="auto">
          <a:xfrm>
            <a:off x="2855640" y="5881263"/>
            <a:ext cx="3384376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7" name="矩形 156"/>
          <p:cNvSpPr/>
          <p:nvPr/>
        </p:nvSpPr>
        <p:spPr bwMode="auto">
          <a:xfrm>
            <a:off x="6340218" y="5946913"/>
            <a:ext cx="1195940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8" name="矩形 157"/>
          <p:cNvSpPr/>
          <p:nvPr/>
        </p:nvSpPr>
        <p:spPr bwMode="auto">
          <a:xfrm>
            <a:off x="1055440" y="6261897"/>
            <a:ext cx="4104456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05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4771" y="1844824"/>
            <a:ext cx="2714852" cy="241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95"/>
          <a:stretch>
            <a:fillRect/>
          </a:stretch>
        </p:blipFill>
        <p:spPr>
          <a:xfrm>
            <a:off x="623392" y="764704"/>
            <a:ext cx="11017224" cy="3920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861048"/>
            <a:ext cx="2714852" cy="241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2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6628" y="3084200"/>
            <a:ext cx="485554" cy="457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05"/>
          <a:stretch>
            <a:fillRect/>
          </a:stretch>
        </p:blipFill>
        <p:spPr>
          <a:xfrm>
            <a:off x="1021712" y="1196752"/>
            <a:ext cx="10265885" cy="446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auto">
          <a:xfrm>
            <a:off x="1021712" y="1284772"/>
            <a:ext cx="5952169" cy="185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021712" y="3137002"/>
            <a:ext cx="5647754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988631" y="3763975"/>
            <a:ext cx="2839624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872608" y="3721029"/>
            <a:ext cx="3101273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67408" y="4398804"/>
            <a:ext cx="2348960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195008" y="4398804"/>
            <a:ext cx="2662683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946294" y="4373403"/>
            <a:ext cx="2448191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8473933" y="4529798"/>
            <a:ext cx="3101273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055018" y="4959709"/>
            <a:ext cx="3101273" cy="63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60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5" name="矩形 44"/>
          <p:cNvSpPr/>
          <p:nvPr/>
        </p:nvSpPr>
        <p:spPr bwMode="auto">
          <a:xfrm>
            <a:off x="738262" y="900000"/>
            <a:ext cx="7589985" cy="543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8353086" y="993110"/>
            <a:ext cx="767250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720000" y="1491817"/>
            <a:ext cx="4511904" cy="512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323204" y="1443608"/>
            <a:ext cx="3509100" cy="560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68416" y="2037065"/>
            <a:ext cx="2403248" cy="512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3072218" y="2004591"/>
            <a:ext cx="6048117" cy="527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68416" y="2709592"/>
            <a:ext cx="2763288" cy="71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495148" y="2596409"/>
            <a:ext cx="5337155" cy="878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55480" y="3461654"/>
            <a:ext cx="2056143" cy="672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39204" y="4241501"/>
            <a:ext cx="7329003" cy="80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8038769" y="4340635"/>
            <a:ext cx="767250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20000" y="5167203"/>
            <a:ext cx="3575800" cy="804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347383" y="5344110"/>
            <a:ext cx="4458635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10618" y="6157240"/>
            <a:ext cx="4089237" cy="450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8140" y="1717120"/>
            <a:ext cx="2714852" cy="241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11520000" cy="41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3516" y="3396225"/>
            <a:ext cx="485553" cy="447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20416" cy="4068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8288" y="3404984"/>
            <a:ext cx="576064" cy="52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46"/>
          <a:stretch>
            <a:fillRect/>
          </a:stretch>
        </p:blipFill>
        <p:spPr>
          <a:xfrm>
            <a:off x="9497181" y="2920799"/>
            <a:ext cx="2565562" cy="3676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520000" cy="319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95615" y="2121247"/>
            <a:ext cx="428429" cy="447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6" r="11762"/>
          <a:stretch>
            <a:fillRect/>
          </a:stretch>
        </p:blipFill>
        <p:spPr>
          <a:xfrm>
            <a:off x="4079777" y="3717032"/>
            <a:ext cx="3744416" cy="314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2067"/>
            <a:ext cx="7896280" cy="5957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49001" y="5373216"/>
            <a:ext cx="635231" cy="490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2867"/>
            <a:ext cx="7608248" cy="589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8510" y="4725144"/>
            <a:ext cx="503673" cy="471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620688"/>
            <a:ext cx="11520000" cy="4052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09685" y="3938701"/>
            <a:ext cx="618842" cy="44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645024"/>
            <a:ext cx="3396394" cy="3212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99999"/>
            <a:ext cx="11520000" cy="401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95492" y="4191275"/>
            <a:ext cx="952066" cy="467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6" r="13531"/>
          <a:stretch>
            <a:fillRect/>
          </a:stretch>
        </p:blipFill>
        <p:spPr>
          <a:xfrm>
            <a:off x="7824192" y="3861048"/>
            <a:ext cx="4686829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