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2" r:id="rId4"/>
    <p:sldId id="381" r:id="rId5"/>
    <p:sldId id="380" r:id="rId6"/>
    <p:sldId id="379" r:id="rId7"/>
    <p:sldId id="378" r:id="rId8"/>
    <p:sldId id="376" r:id="rId9"/>
    <p:sldId id="375" r:id="rId10"/>
    <p:sldId id="374" r:id="rId11"/>
    <p:sldId id="373" r:id="rId12"/>
    <p:sldId id="371" r:id="rId13"/>
    <p:sldId id="370" r:id="rId14"/>
    <p:sldId id="369" r:id="rId15"/>
    <p:sldId id="368" r:id="rId16"/>
    <p:sldId id="383" r:id="rId17"/>
    <p:sldId id="367" r:id="rId18"/>
    <p:sldId id="366" r:id="rId19"/>
    <p:sldId id="365" r:id="rId20"/>
    <p:sldId id="384" r:id="rId21"/>
    <p:sldId id="364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70" d="100"/>
          <a:sy n="70" d="100"/>
        </p:scale>
        <p:origin x="682" y="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0375" y="2847975"/>
            <a:ext cx="6191250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0297144" cy="1519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2276872"/>
            <a:ext cx="10297144" cy="4319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52384" y="3284984"/>
            <a:ext cx="50405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39"/>
          <a:stretch>
            <a:fillRect/>
          </a:stretch>
        </p:blipFill>
        <p:spPr>
          <a:xfrm>
            <a:off x="720000" y="900000"/>
            <a:ext cx="9971152" cy="4905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343472" y="3356992"/>
            <a:ext cx="6729781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8112224" y="3550179"/>
            <a:ext cx="2093284" cy="62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1415480" y="4890814"/>
            <a:ext cx="1080120" cy="62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2457544" y="4581128"/>
            <a:ext cx="2990384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  <p:bldP spid="37" grpId="0" animBg="1"/>
      <p:bldP spid="3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4137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33958" y="2269180"/>
            <a:ext cx="396181" cy="406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058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06800" y="1158034"/>
            <a:ext cx="332509" cy="366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43"/>
          <a:stretch>
            <a:fillRect/>
          </a:stretch>
        </p:blipFill>
        <p:spPr>
          <a:xfrm>
            <a:off x="720000" y="900000"/>
            <a:ext cx="10776600" cy="4476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007768" y="3573016"/>
            <a:ext cx="720080" cy="596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75520" y="4509120"/>
            <a:ext cx="1080120" cy="682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7"/>
          <a:stretch>
            <a:fillRect/>
          </a:stretch>
        </p:blipFill>
        <p:spPr>
          <a:xfrm>
            <a:off x="551384" y="1196752"/>
            <a:ext cx="11017224" cy="4547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7176120" y="3284984"/>
            <a:ext cx="936104" cy="589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143672" y="5085184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2415"/>
            <a:ext cx="9048408" cy="5907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4274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31936" y="3193652"/>
            <a:ext cx="301620" cy="370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29895" y="4090419"/>
            <a:ext cx="1645987" cy="482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60517" y="6099520"/>
            <a:ext cx="672183" cy="379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43"/>
          <a:stretch>
            <a:fillRect/>
          </a:stretch>
        </p:blipFill>
        <p:spPr>
          <a:xfrm>
            <a:off x="720000" y="900000"/>
            <a:ext cx="10704592" cy="4358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07"/>
          <a:stretch>
            <a:fillRect/>
          </a:stretch>
        </p:blipFill>
        <p:spPr>
          <a:xfrm>
            <a:off x="623392" y="1196751"/>
            <a:ext cx="10945216" cy="4317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497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100508" y="3007317"/>
            <a:ext cx="280894" cy="316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323" y="764704"/>
            <a:ext cx="9029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55723" y="917440"/>
            <a:ext cx="6552728" cy="62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11707" y="1539177"/>
            <a:ext cx="6552728" cy="62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755723" y="2213584"/>
            <a:ext cx="7488832" cy="62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8303443" y="2357600"/>
            <a:ext cx="1143744" cy="62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785477" y="3022967"/>
            <a:ext cx="6594982" cy="62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7397641" y="3123569"/>
            <a:ext cx="1639001" cy="62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755723" y="3841696"/>
            <a:ext cx="1296144" cy="62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2117137" y="3722685"/>
            <a:ext cx="1296144" cy="62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3478551" y="3898042"/>
            <a:ext cx="1741668" cy="62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5285489" y="3875978"/>
            <a:ext cx="3503296" cy="62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751311" y="4561463"/>
            <a:ext cx="6413123" cy="62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7201216" y="4628387"/>
            <a:ext cx="3503296" cy="62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751311" y="5350797"/>
            <a:ext cx="4180875" cy="62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4954193" y="5313872"/>
            <a:ext cx="3503296" cy="62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611707" y="5946456"/>
            <a:ext cx="3503296" cy="621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06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88132" y="1271561"/>
            <a:ext cx="390347" cy="409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81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97652" y="2139513"/>
            <a:ext cx="361785" cy="409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998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62395" y="1898576"/>
            <a:ext cx="1097346" cy="304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800501" y="2636912"/>
            <a:ext cx="766819" cy="729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150859" y="3836211"/>
            <a:ext cx="416462" cy="284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800501" y="4590104"/>
            <a:ext cx="766820" cy="714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503713" y="5661248"/>
            <a:ext cx="647146" cy="813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4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1520000" cy="2680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3156" y="2853409"/>
            <a:ext cx="3906739" cy="476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018" y="4315990"/>
            <a:ext cx="11520000" cy="301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229943" y="5295000"/>
            <a:ext cx="3906739" cy="1167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76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57157" y="2368235"/>
            <a:ext cx="338777" cy="34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37123" y="5046554"/>
            <a:ext cx="951801" cy="451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61520" y="5046554"/>
            <a:ext cx="564628" cy="443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79867" y="5966218"/>
            <a:ext cx="911471" cy="451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23603" y="5966218"/>
            <a:ext cx="572694" cy="443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61925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15541" y="2881440"/>
            <a:ext cx="634608" cy="30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25776" y="3429000"/>
            <a:ext cx="122600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207256" y="4245424"/>
            <a:ext cx="2024648" cy="658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071664" y="5126344"/>
            <a:ext cx="1080119" cy="534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2915540" y="5883752"/>
            <a:ext cx="2964435" cy="650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7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1794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90815" y="2961971"/>
            <a:ext cx="277154" cy="297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90815" y="4834647"/>
            <a:ext cx="283914" cy="290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