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5" r:id="rId4"/>
    <p:sldId id="384" r:id="rId5"/>
    <p:sldId id="386" r:id="rId6"/>
    <p:sldId id="383" r:id="rId7"/>
    <p:sldId id="382" r:id="rId8"/>
    <p:sldId id="381" r:id="rId9"/>
    <p:sldId id="380" r:id="rId10"/>
    <p:sldId id="377" r:id="rId11"/>
    <p:sldId id="376" r:id="rId12"/>
    <p:sldId id="375" r:id="rId13"/>
    <p:sldId id="372" r:id="rId14"/>
    <p:sldId id="371" r:id="rId15"/>
    <p:sldId id="370" r:id="rId16"/>
    <p:sldId id="387" r:id="rId17"/>
    <p:sldId id="369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26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557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3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 r="52953" b="58361"/>
          <a:stretch>
            <a:fillRect/>
          </a:stretch>
        </p:blipFill>
        <p:spPr>
          <a:xfrm>
            <a:off x="2927648" y="1412776"/>
            <a:ext cx="6410778" cy="16095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"/>
          <a:srcRect l="30509" t="45804" r="29329"/>
          <a:stretch>
            <a:fillRect/>
          </a:stretch>
        </p:blipFill>
        <p:spPr>
          <a:xfrm>
            <a:off x="3575720" y="3284984"/>
            <a:ext cx="5472608" cy="2094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4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0049" y="2893115"/>
            <a:ext cx="399867" cy="41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2924944"/>
            <a:ext cx="4661800" cy="3951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9361040" cy="515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328247" y="4499714"/>
            <a:ext cx="504056" cy="513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806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5173" y="2027814"/>
            <a:ext cx="723570" cy="458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044" y="2473475"/>
            <a:ext cx="4583912" cy="4208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23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69685" y="3070907"/>
            <a:ext cx="609322" cy="418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45"/>
          <a:stretch>
            <a:fillRect/>
          </a:stretch>
        </p:blipFill>
        <p:spPr>
          <a:xfrm>
            <a:off x="720000" y="899999"/>
            <a:ext cx="10848608" cy="3389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8" t="33759" r="2980" b="36239"/>
          <a:stretch>
            <a:fillRect/>
          </a:stretch>
        </p:blipFill>
        <p:spPr>
          <a:xfrm>
            <a:off x="6384032" y="2931343"/>
            <a:ext cx="4752528" cy="271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6"/>
          <a:stretch>
            <a:fillRect/>
          </a:stretch>
        </p:blipFill>
        <p:spPr>
          <a:xfrm>
            <a:off x="479376" y="980728"/>
            <a:ext cx="10704592" cy="5536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18627" y="1212879"/>
            <a:ext cx="3663850" cy="64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4993502" y="1212877"/>
            <a:ext cx="1332309" cy="64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1218627" y="1858832"/>
            <a:ext cx="2553592" cy="64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3857604" y="1858832"/>
            <a:ext cx="2246154" cy="64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996575" y="2646114"/>
            <a:ext cx="999232" cy="64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2104154" y="2757140"/>
            <a:ext cx="4019319" cy="64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1154809" y="3433397"/>
            <a:ext cx="3616640" cy="64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1154809" y="4362007"/>
            <a:ext cx="9834083" cy="64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1154809" y="5085115"/>
            <a:ext cx="2702794" cy="64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3958376" y="5085115"/>
            <a:ext cx="3699744" cy="64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7834416" y="5052239"/>
            <a:ext cx="2155244" cy="64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9989659" y="5112225"/>
            <a:ext cx="939485" cy="64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1059273" y="5936572"/>
            <a:ext cx="2046791" cy="64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3086720" y="5888664"/>
            <a:ext cx="2350883" cy="64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7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00" b="36092"/>
          <a:stretch>
            <a:fillRect/>
          </a:stretch>
        </p:blipFill>
        <p:spPr>
          <a:xfrm>
            <a:off x="7752184" y="2852936"/>
            <a:ext cx="4247946" cy="339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20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98006" y="1124744"/>
            <a:ext cx="633409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98006" y="1942995"/>
            <a:ext cx="71747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455516" y="2060848"/>
            <a:ext cx="5504580" cy="45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741096" y="2852936"/>
            <a:ext cx="890407" cy="418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1662576" y="2852937"/>
            <a:ext cx="5369527" cy="4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23392" y="3671187"/>
            <a:ext cx="3168352" cy="2134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4042678" y="4462964"/>
            <a:ext cx="3061434" cy="418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23392" y="6152673"/>
            <a:ext cx="2808312" cy="418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3598484" y="6116978"/>
            <a:ext cx="2353500" cy="418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96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67408" y="1124744"/>
            <a:ext cx="763284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8400256" y="1156645"/>
            <a:ext cx="2520280" cy="544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23392" y="1925552"/>
            <a:ext cx="172819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2472628" y="2064355"/>
            <a:ext cx="8375900" cy="456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709124" y="2889134"/>
            <a:ext cx="8123179" cy="539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8976320" y="2952972"/>
            <a:ext cx="2232248" cy="418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704642" y="3725912"/>
            <a:ext cx="445525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19" y="905134"/>
            <a:ext cx="9552464" cy="4405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2121"/>
          <a:stretch>
            <a:fillRect/>
          </a:stretch>
        </p:blipFill>
        <p:spPr>
          <a:xfrm>
            <a:off x="9534283" y="2659062"/>
            <a:ext cx="2610389" cy="3293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031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022282" y="2356384"/>
            <a:ext cx="843937" cy="37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02595" y="3106422"/>
            <a:ext cx="436519" cy="371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31982" y="3834614"/>
            <a:ext cx="858487" cy="385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64649" y="3849178"/>
            <a:ext cx="436519" cy="3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78345" y="4584652"/>
            <a:ext cx="392867" cy="385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663936" y="4584652"/>
            <a:ext cx="843937" cy="385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036832" y="5327408"/>
            <a:ext cx="843937" cy="385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0937"/>
            <a:ext cx="9984512" cy="6049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3066879"/>
            <a:ext cx="3240360" cy="35931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96" y="764704"/>
            <a:ext cx="113024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 r="65419"/>
          <a:stretch>
            <a:fillRect/>
          </a:stretch>
        </p:blipFill>
        <p:spPr>
          <a:xfrm>
            <a:off x="9336360" y="3798400"/>
            <a:ext cx="2929389" cy="2942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/>
          <a:srcRect l="18992" t="2780" r="1194" b="1"/>
          <a:stretch>
            <a:fillRect/>
          </a:stretch>
        </p:blipFill>
        <p:spPr>
          <a:xfrm>
            <a:off x="9912424" y="3798400"/>
            <a:ext cx="2135560" cy="2884492"/>
          </a:xfrm>
          <a:prstGeom prst="rect">
            <a:avLst/>
          </a:prstGeom>
        </p:spPr>
      </p:pic>
      <p:sp useBgFill="1">
        <p:nvSpPr>
          <p:cNvPr id="41" name="矩形 40"/>
          <p:cNvSpPr/>
          <p:nvPr/>
        </p:nvSpPr>
        <p:spPr bwMode="auto">
          <a:xfrm>
            <a:off x="191344" y="980408"/>
            <a:ext cx="38164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4130258" y="993073"/>
            <a:ext cx="556614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9696400" y="980408"/>
            <a:ext cx="144016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225408" y="1916512"/>
            <a:ext cx="1011906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212438" y="3464524"/>
            <a:ext cx="84300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1082292" y="3432465"/>
            <a:ext cx="304796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4157110" y="3212656"/>
            <a:ext cx="6043346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191344" y="4565236"/>
            <a:ext cx="2448272" cy="102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2567608" y="4789046"/>
            <a:ext cx="36724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238434" y="5922932"/>
            <a:ext cx="542551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3"/>
          <a:stretch>
            <a:fillRect/>
          </a:stretch>
        </p:blipFill>
        <p:spPr>
          <a:xfrm>
            <a:off x="720000" y="899999"/>
            <a:ext cx="10920616" cy="4593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63326" y="2011084"/>
            <a:ext cx="1001808" cy="47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46736" y="2002051"/>
            <a:ext cx="2689540" cy="496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74533" y="2941505"/>
            <a:ext cx="1615529" cy="47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25782" y="3862893"/>
            <a:ext cx="1074011" cy="487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35546" y="3853860"/>
            <a:ext cx="514441" cy="496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37694" y="4784281"/>
            <a:ext cx="2075818" cy="487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7"/>
          <a:stretch>
            <a:fillRect/>
          </a:stretch>
        </p:blipFill>
        <p:spPr>
          <a:xfrm>
            <a:off x="623392" y="908720"/>
            <a:ext cx="10873208" cy="3718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674768" y="1128603"/>
            <a:ext cx="1042389" cy="458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768409" y="2954385"/>
            <a:ext cx="1189024" cy="485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53573" y="3880768"/>
            <a:ext cx="485250" cy="476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692929" y="3880768"/>
            <a:ext cx="673959" cy="431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1134"/>
            <a:ext cx="7176200" cy="6020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744431" y="5589240"/>
            <a:ext cx="57570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45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9173" y="3877618"/>
            <a:ext cx="571239" cy="410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40991" y="3877618"/>
            <a:ext cx="323702" cy="410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51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3140968"/>
            <a:ext cx="40324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5137708" y="3223812"/>
            <a:ext cx="1606364" cy="410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1045157" y="3861048"/>
            <a:ext cx="2818595" cy="482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3935760" y="3917354"/>
            <a:ext cx="2232248" cy="410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6168008" y="3882197"/>
            <a:ext cx="715255" cy="410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983432" y="4575739"/>
            <a:ext cx="5688632" cy="725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1091225" y="5547624"/>
            <a:ext cx="3564615" cy="473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4655840" y="5550910"/>
            <a:ext cx="2016224" cy="410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983432" y="6216605"/>
            <a:ext cx="4968552" cy="410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1"/>
            <a:ext cx="8706766" cy="4257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12224" y="3861048"/>
            <a:ext cx="43204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3501008"/>
            <a:ext cx="3814870" cy="317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14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61752" y="3148090"/>
            <a:ext cx="1018710" cy="45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2708920"/>
            <a:ext cx="4977354" cy="3486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NmRjZDBiMzhlYTgzMTVjNGU5ZDIwMTE1MWI5Njc5YzIifQ=="/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42</cp:revision>
  <dcterms:created xsi:type="dcterms:W3CDTF">2015-09-16T06:52:00Z</dcterms:created>
  <dcterms:modified xsi:type="dcterms:W3CDTF">2024-06-28T07:14:29Z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