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9" r:id="rId4"/>
    <p:sldId id="378" r:id="rId5"/>
    <p:sldId id="377" r:id="rId6"/>
    <p:sldId id="376" r:id="rId7"/>
    <p:sldId id="375" r:id="rId8"/>
    <p:sldId id="374" r:id="rId9"/>
    <p:sldId id="373" r:id="rId10"/>
    <p:sldId id="372" r:id="rId11"/>
    <p:sldId id="371" r:id="rId12"/>
    <p:sldId id="368" r:id="rId13"/>
    <p:sldId id="367" r:id="rId14"/>
    <p:sldId id="366" r:id="rId15"/>
    <p:sldId id="365" r:id="rId16"/>
    <p:sldId id="364" r:id="rId17"/>
    <p:sldId id="380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3" d="100"/>
          <a:sy n="63" d="100"/>
        </p:scale>
        <p:origin x="442" y="4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672" y="3047330"/>
            <a:ext cx="6294345" cy="813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1379"/>
            <a:ext cx="8976400" cy="5011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400256" y="4437112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328" y="3429000"/>
            <a:ext cx="3520942" cy="324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9166732" cy="3681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31704" y="3077680"/>
            <a:ext cx="720080" cy="460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632145"/>
            <a:ext cx="5376000" cy="3052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33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92886" y="3284984"/>
            <a:ext cx="500311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495600" y="3933056"/>
            <a:ext cx="5003114" cy="2726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04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58968" y="3106605"/>
            <a:ext cx="4769444" cy="372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03900" y="3799022"/>
            <a:ext cx="2358098" cy="2701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0619"/>
            <a:ext cx="9336440" cy="5869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333"/>
          <a:stretch>
            <a:fillRect/>
          </a:stretch>
        </p:blipFill>
        <p:spPr>
          <a:xfrm>
            <a:off x="839416" y="882372"/>
            <a:ext cx="10441160" cy="3383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55" t="22541" b="42342"/>
          <a:stretch>
            <a:fillRect/>
          </a:stretch>
        </p:blipFill>
        <p:spPr>
          <a:xfrm>
            <a:off x="4583832" y="4293096"/>
            <a:ext cx="2236089" cy="1880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50"/>
          <a:stretch>
            <a:fillRect/>
          </a:stretch>
        </p:blipFill>
        <p:spPr>
          <a:xfrm>
            <a:off x="768100" y="1138495"/>
            <a:ext cx="9720388" cy="5339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70724" y="1150800"/>
            <a:ext cx="3293028" cy="508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09936" y="1862111"/>
            <a:ext cx="2317712" cy="508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054389" y="3356118"/>
            <a:ext cx="2773144" cy="2971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51384" y="2609115"/>
            <a:ext cx="3096344" cy="508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827533" y="3117191"/>
            <a:ext cx="2927304" cy="3257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64" t="22541" r="1" b="42342"/>
          <a:stretch>
            <a:fillRect/>
          </a:stretch>
        </p:blipFill>
        <p:spPr>
          <a:xfrm>
            <a:off x="7032104" y="982226"/>
            <a:ext cx="4612353" cy="1880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49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181331" y="3179521"/>
            <a:ext cx="687949" cy="321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37266" y="4625258"/>
            <a:ext cx="2193795" cy="420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24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57553" y="2120313"/>
            <a:ext cx="3351272" cy="524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70545" y="3054615"/>
            <a:ext cx="2818115" cy="533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6056"/>
            <a:ext cx="8184312" cy="5963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752184" y="3501008"/>
            <a:ext cx="432048" cy="360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7506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898" y="4326976"/>
            <a:ext cx="1774125" cy="262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9161" y="4834883"/>
            <a:ext cx="4764475" cy="273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41954" y="4304651"/>
            <a:ext cx="1221803" cy="1830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582" y="5337209"/>
            <a:ext cx="652744" cy="267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9161" y="5845116"/>
            <a:ext cx="4747738" cy="279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43582" y="6358604"/>
            <a:ext cx="2928981" cy="267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2462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0" y="4869160"/>
            <a:ext cx="4824536" cy="54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909926" y="4866848"/>
            <a:ext cx="1122178" cy="54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035798" y="5491176"/>
            <a:ext cx="5996306" cy="54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85390" y="6160044"/>
            <a:ext cx="4824536" cy="542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038929" y="4866848"/>
            <a:ext cx="3364101" cy="1576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84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47335" y="3802831"/>
            <a:ext cx="221538" cy="189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88245" y="4331211"/>
            <a:ext cx="390950" cy="326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59648" y="4429060"/>
            <a:ext cx="254117" cy="202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97742" y="4970486"/>
            <a:ext cx="612489" cy="365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120907" y="5642378"/>
            <a:ext cx="299728" cy="267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1147"/>
            <a:ext cx="7752264" cy="5928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433" y="3501008"/>
            <a:ext cx="58872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16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72167" y="3613600"/>
            <a:ext cx="315457" cy="366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2024-06-28T07:10:17Z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