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5" r:id="rId4"/>
    <p:sldId id="382" r:id="rId5"/>
    <p:sldId id="381" r:id="rId6"/>
    <p:sldId id="380" r:id="rId7"/>
    <p:sldId id="377" r:id="rId8"/>
    <p:sldId id="376" r:id="rId9"/>
    <p:sldId id="375" r:id="rId10"/>
    <p:sldId id="386" r:id="rId11"/>
    <p:sldId id="372" r:id="rId12"/>
    <p:sldId id="371" r:id="rId13"/>
    <p:sldId id="370" r:id="rId14"/>
    <p:sldId id="369" r:id="rId15"/>
    <p:sldId id="368" r:id="rId16"/>
    <p:sldId id="367" r:id="rId17"/>
    <p:sldId id="366" r:id="rId18"/>
    <p:sldId id="365" r:id="rId19"/>
    <p:sldId id="364" r:id="rId20"/>
  </p:sldIdLst>
  <p:sldSz cx="12192000" cy="6858000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5" d="100"/>
          <a:sy n="65" d="100"/>
        </p:scale>
        <p:origin x="874" y="4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b="50000"/>
          <a:stretch>
            <a:fillRect/>
          </a:stretch>
        </p:blipFill>
        <p:spPr>
          <a:xfrm>
            <a:off x="1847528" y="2924944"/>
            <a:ext cx="8505825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832" y="764704"/>
            <a:ext cx="9930632" cy="5193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86448" y="5275038"/>
            <a:ext cx="1584176" cy="530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10"/>
          <a:stretch>
            <a:fillRect/>
          </a:stretch>
        </p:blipFill>
        <p:spPr>
          <a:xfrm>
            <a:off x="9408368" y="2959327"/>
            <a:ext cx="2736304" cy="3926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6844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271464" y="3249774"/>
            <a:ext cx="4464496" cy="530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1271464" y="4005064"/>
            <a:ext cx="4464496" cy="530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1203412" y="4760354"/>
            <a:ext cx="4464496" cy="530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1271464" y="5451216"/>
            <a:ext cx="2880320" cy="530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4083732" y="5427774"/>
            <a:ext cx="3524436" cy="530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7680027" y="5487057"/>
            <a:ext cx="1584176" cy="530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1300238" y="6128258"/>
            <a:ext cx="1843434" cy="530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auto">
          <a:xfrm>
            <a:off x="3143672" y="6112274"/>
            <a:ext cx="2232248" cy="530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692696"/>
            <a:ext cx="9480456" cy="4922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58234" y="4221088"/>
            <a:ext cx="3507554" cy="23826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903" y="836712"/>
            <a:ext cx="73503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131601" y="846087"/>
            <a:ext cx="3710118" cy="530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auto">
          <a:xfrm>
            <a:off x="953287" y="1493504"/>
            <a:ext cx="1584176" cy="530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auto">
          <a:xfrm>
            <a:off x="2533093" y="1522982"/>
            <a:ext cx="2308626" cy="530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auto">
          <a:xfrm>
            <a:off x="1021981" y="2053208"/>
            <a:ext cx="867410" cy="530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auto">
          <a:xfrm>
            <a:off x="1951799" y="2118527"/>
            <a:ext cx="2817912" cy="530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auto">
          <a:xfrm>
            <a:off x="1097303" y="2743550"/>
            <a:ext cx="2448272" cy="530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auto">
          <a:xfrm>
            <a:off x="3607983" y="2648753"/>
            <a:ext cx="1186328" cy="530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auto">
          <a:xfrm>
            <a:off x="1131601" y="3231848"/>
            <a:ext cx="4502206" cy="530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auto">
          <a:xfrm>
            <a:off x="5633807" y="3375087"/>
            <a:ext cx="2232248" cy="530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auto">
          <a:xfrm>
            <a:off x="954649" y="3959098"/>
            <a:ext cx="997149" cy="530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auto">
          <a:xfrm>
            <a:off x="1986833" y="3926270"/>
            <a:ext cx="5879221" cy="530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auto">
          <a:xfrm>
            <a:off x="1097303" y="4620692"/>
            <a:ext cx="6840760" cy="761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auto">
          <a:xfrm>
            <a:off x="1054805" y="5459098"/>
            <a:ext cx="5803137" cy="530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auto">
          <a:xfrm>
            <a:off x="1054805" y="6117418"/>
            <a:ext cx="3570890" cy="530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339"/>
          <a:stretch>
            <a:fillRect/>
          </a:stretch>
        </p:blipFill>
        <p:spPr>
          <a:xfrm>
            <a:off x="792008" y="692696"/>
            <a:ext cx="8616360" cy="6035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661"/>
          <a:stretch>
            <a:fillRect/>
          </a:stretch>
        </p:blipFill>
        <p:spPr>
          <a:xfrm>
            <a:off x="119336" y="764704"/>
            <a:ext cx="10585176" cy="1555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16601" y="3789040"/>
            <a:ext cx="2623688" cy="2849036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2589847"/>
            <a:ext cx="10583576" cy="3105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843082" y="894262"/>
            <a:ext cx="971741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839416" y="1671892"/>
            <a:ext cx="6552728" cy="714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7467453" y="1674794"/>
            <a:ext cx="3237060" cy="645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839416" y="2589847"/>
            <a:ext cx="8496944" cy="983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336360" y="2741527"/>
            <a:ext cx="1224136" cy="777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04356" y="3670838"/>
            <a:ext cx="6227748" cy="1170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22118" y="4923889"/>
            <a:ext cx="6554001" cy="879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6" grpId="0" animBg="1"/>
      <p:bldP spid="17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51" y="836712"/>
            <a:ext cx="67780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189391" y="2501616"/>
            <a:ext cx="4176464" cy="530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1189391" y="3186486"/>
            <a:ext cx="4176464" cy="530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auto">
          <a:xfrm>
            <a:off x="1117383" y="3871356"/>
            <a:ext cx="2664296" cy="530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auto">
          <a:xfrm>
            <a:off x="3783029" y="3871356"/>
            <a:ext cx="1582826" cy="530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1389321" y="4356680"/>
            <a:ext cx="4176463" cy="530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1189391" y="4996648"/>
            <a:ext cx="576064" cy="530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1813659" y="5007052"/>
            <a:ext cx="3552196" cy="530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auto">
          <a:xfrm>
            <a:off x="1389321" y="5640939"/>
            <a:ext cx="5704726" cy="530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auto">
          <a:xfrm>
            <a:off x="7180854" y="5526874"/>
            <a:ext cx="499322" cy="530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auto">
          <a:xfrm>
            <a:off x="1302513" y="6143808"/>
            <a:ext cx="4063341" cy="530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5" y="836712"/>
            <a:ext cx="7931166" cy="5400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82551" y="2204864"/>
            <a:ext cx="3518105" cy="1387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986" y="836712"/>
            <a:ext cx="89934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678362" y="989448"/>
            <a:ext cx="3816424" cy="2736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4350770" y="3195526"/>
            <a:ext cx="3096344" cy="530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7462532" y="3195526"/>
            <a:ext cx="1584176" cy="530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966554" y="3878488"/>
            <a:ext cx="2376104" cy="530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3342658" y="3878488"/>
            <a:ext cx="5704050" cy="530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678362" y="4631006"/>
            <a:ext cx="1152128" cy="530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1824450" y="4707374"/>
            <a:ext cx="4254511" cy="530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6078960" y="4707374"/>
            <a:ext cx="3096345" cy="530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918986" y="5441131"/>
            <a:ext cx="4254510" cy="530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5195592" y="5464573"/>
            <a:ext cx="3403650" cy="530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918986" y="6174888"/>
            <a:ext cx="6528128" cy="530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764704"/>
            <a:ext cx="9264432" cy="4060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76320" y="3370170"/>
            <a:ext cx="403432" cy="428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75" r="14449"/>
          <a:stretch>
            <a:fillRect/>
          </a:stretch>
        </p:blipFill>
        <p:spPr>
          <a:xfrm>
            <a:off x="8400256" y="3950672"/>
            <a:ext cx="3600924" cy="2832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175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64231" y="1281630"/>
            <a:ext cx="409388" cy="457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8739" y="3091065"/>
            <a:ext cx="3702521" cy="3173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10930"/>
            <a:ext cx="7464232" cy="5949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48128" y="2132856"/>
            <a:ext cx="576064" cy="430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2"/>
            <a:ext cx="10056440" cy="3568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83688" y="2780928"/>
            <a:ext cx="585256" cy="4833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944"/>
          <a:stretch>
            <a:fillRect/>
          </a:stretch>
        </p:blipFill>
        <p:spPr>
          <a:xfrm>
            <a:off x="9361621" y="3264277"/>
            <a:ext cx="2711043" cy="3477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02" r="22991"/>
          <a:stretch>
            <a:fillRect/>
          </a:stretch>
        </p:blipFill>
        <p:spPr>
          <a:xfrm>
            <a:off x="9389062" y="3284984"/>
            <a:ext cx="2993042" cy="3456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764704"/>
            <a:ext cx="10056520" cy="3404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92344" y="2547766"/>
            <a:ext cx="652176" cy="737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0949"/>
            <a:ext cx="8040296" cy="6088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08168" y="4437112"/>
            <a:ext cx="64807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628"/>
          <a:stretch>
            <a:fillRect/>
          </a:stretch>
        </p:blipFill>
        <p:spPr>
          <a:xfrm>
            <a:off x="623392" y="908720"/>
            <a:ext cx="10801200" cy="3741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15880" y="3717033"/>
            <a:ext cx="511256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507"/>
          <a:stretch>
            <a:fillRect/>
          </a:stretch>
        </p:blipFill>
        <p:spPr>
          <a:xfrm>
            <a:off x="1199456" y="692696"/>
            <a:ext cx="9562790" cy="2447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8399209" y="2618130"/>
            <a:ext cx="545316" cy="371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81" r="19387"/>
          <a:stretch>
            <a:fillRect/>
          </a:stretch>
        </p:blipFill>
        <p:spPr>
          <a:xfrm>
            <a:off x="4526117" y="3284983"/>
            <a:ext cx="3802131" cy="3359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2015-09-16T06:52:00Z</dcterms:created>
  <dcterms:modified xsi:type="dcterms:W3CDTF">2024-06-28T07:07:56Z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