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2" r:id="rId4"/>
    <p:sldId id="383" r:id="rId5"/>
    <p:sldId id="381" r:id="rId6"/>
    <p:sldId id="380" r:id="rId7"/>
    <p:sldId id="379" r:id="rId8"/>
    <p:sldId id="378" r:id="rId9"/>
    <p:sldId id="376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9" d="100"/>
          <a:sy n="69" d="100"/>
        </p:scale>
        <p:origin x="749" y="3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7062" y="2743200"/>
            <a:ext cx="5857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569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525980" y="1052736"/>
            <a:ext cx="708218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auto">
          <a:xfrm>
            <a:off x="7680176" y="1041546"/>
            <a:ext cx="129614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/>
        </p:nvSpPr>
        <p:spPr bwMode="auto">
          <a:xfrm>
            <a:off x="720000" y="2176816"/>
            <a:ext cx="566403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auto">
          <a:xfrm>
            <a:off x="6407769" y="2213584"/>
            <a:ext cx="2088232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/>
        </p:nvSpPr>
        <p:spPr bwMode="auto">
          <a:xfrm>
            <a:off x="658129" y="3300896"/>
            <a:ext cx="3277631" cy="56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/>
        </p:nvSpPr>
        <p:spPr bwMode="auto">
          <a:xfrm>
            <a:off x="3935760" y="3421444"/>
            <a:ext cx="4795110" cy="5601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/>
        </p:nvSpPr>
        <p:spPr bwMode="auto">
          <a:xfrm>
            <a:off x="623392" y="3943587"/>
            <a:ext cx="4752528" cy="51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/>
        </p:nvSpPr>
        <p:spPr bwMode="auto">
          <a:xfrm>
            <a:off x="593768" y="4545524"/>
            <a:ext cx="7014399" cy="463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/>
        </p:nvSpPr>
        <p:spPr bwMode="auto">
          <a:xfrm>
            <a:off x="567200" y="4949888"/>
            <a:ext cx="7977071" cy="1710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64704"/>
            <a:ext cx="9048408" cy="594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18700" y="4581128"/>
            <a:ext cx="51360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0764"/>
            <a:ext cx="9336440" cy="5949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89454" y="2996952"/>
            <a:ext cx="702889" cy="517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546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0659570" y="3815268"/>
            <a:ext cx="352264" cy="4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851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7769" y="3337204"/>
            <a:ext cx="299921" cy="322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60096" y="5649987"/>
            <a:ext cx="936104" cy="659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59755" y="6111080"/>
            <a:ext cx="248715" cy="307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548680"/>
            <a:ext cx="11520000" cy="532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585401" y="5287737"/>
            <a:ext cx="609322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997739"/>
            <a:ext cx="11520000" cy="788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8414911" y="6141931"/>
            <a:ext cx="609322" cy="413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5815"/>
            <a:ext cx="8256320" cy="5914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6964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3365" y="4209613"/>
            <a:ext cx="1259420" cy="31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35780" y="4247801"/>
            <a:ext cx="655152" cy="26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2286" y="5495270"/>
            <a:ext cx="235346" cy="27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81674" y="5495270"/>
            <a:ext cx="216264" cy="273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21690" y="5501635"/>
            <a:ext cx="139935" cy="26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036666" y="6176287"/>
            <a:ext cx="139935" cy="267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93268" y="6176287"/>
            <a:ext cx="1863687" cy="311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1929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/>
          <p:cNvSpPr/>
          <p:nvPr/>
        </p:nvSpPr>
        <p:spPr bwMode="auto">
          <a:xfrm>
            <a:off x="687071" y="2852936"/>
            <a:ext cx="100174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20001" y="3717032"/>
            <a:ext cx="17035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2466618" y="3780000"/>
            <a:ext cx="478150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7291152" y="3717032"/>
            <a:ext cx="197319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9283752" y="3785505"/>
            <a:ext cx="17035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7070" y="4468436"/>
            <a:ext cx="26006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320616" y="4581128"/>
            <a:ext cx="57997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9176434" y="4578215"/>
            <a:ext cx="17035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623392" y="5276186"/>
            <a:ext cx="5832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616944" y="5332532"/>
            <a:ext cx="40875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754570" y="6004156"/>
            <a:ext cx="303717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3844786" y="6077314"/>
            <a:ext cx="397940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720000" y="900000"/>
            <a:ext cx="10776600" cy="516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9768408" y="3356992"/>
            <a:ext cx="792088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/>
          <a:stretch>
            <a:fillRect/>
          </a:stretch>
        </p:blipFill>
        <p:spPr>
          <a:xfrm>
            <a:off x="551384" y="1124744"/>
            <a:ext cx="11017224" cy="332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9984432" y="213285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28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60033" y="2547778"/>
            <a:ext cx="1332893" cy="495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8132" y="2604927"/>
            <a:ext cx="209454" cy="400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088000" y="2576352"/>
            <a:ext cx="571239" cy="447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53157" y="3452628"/>
            <a:ext cx="1171041" cy="457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40859" y="4681318"/>
            <a:ext cx="390347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78809" y="4519398"/>
            <a:ext cx="580760" cy="40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855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215036" y="3433748"/>
            <a:ext cx="382806" cy="350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5073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99496" y="1135743"/>
            <a:ext cx="330008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899496" y="4420436"/>
            <a:ext cx="330008" cy="337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336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0181" y="1329157"/>
            <a:ext cx="209454" cy="4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74413" y="1538967"/>
            <a:ext cx="1637552" cy="534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02578" y="1929977"/>
            <a:ext cx="333223" cy="410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89719" y="3284207"/>
            <a:ext cx="314181" cy="400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938606"/>
            <a:ext cx="11520000" cy="252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773524" y="6020150"/>
            <a:ext cx="380826" cy="5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01954" y="5867376"/>
            <a:ext cx="323702" cy="401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720000" y="692696"/>
            <a:ext cx="8900088" cy="317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auto">
          <a:xfrm>
            <a:off x="1199456" y="2717640"/>
            <a:ext cx="4752528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05587" y="2861656"/>
            <a:ext cx="1486558" cy="56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64152" y="2994903"/>
            <a:ext cx="1486558" cy="56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19"/>
          <a:stretch>
            <a:fillRect/>
          </a:stretch>
        </p:blipFill>
        <p:spPr>
          <a:xfrm>
            <a:off x="1343472" y="4229808"/>
            <a:ext cx="8857395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auto">
          <a:xfrm>
            <a:off x="1343472" y="4905155"/>
            <a:ext cx="5040560" cy="76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384032" y="5030280"/>
            <a:ext cx="4752528" cy="63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3472" y="5750696"/>
            <a:ext cx="4752528" cy="764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1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