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2" r:id="rId4"/>
    <p:sldId id="381" r:id="rId5"/>
    <p:sldId id="380" r:id="rId6"/>
    <p:sldId id="379" r:id="rId7"/>
    <p:sldId id="383" r:id="rId8"/>
    <p:sldId id="378" r:id="rId9"/>
    <p:sldId id="377" r:id="rId10"/>
    <p:sldId id="376" r:id="rId11"/>
    <p:sldId id="374" r:id="rId12"/>
    <p:sldId id="384" r:id="rId13"/>
    <p:sldId id="373" r:id="rId14"/>
    <p:sldId id="372" r:id="rId15"/>
    <p:sldId id="371" r:id="rId16"/>
    <p:sldId id="370" r:id="rId17"/>
    <p:sldId id="369" r:id="rId18"/>
    <p:sldId id="368" r:id="rId19"/>
    <p:sldId id="366" r:id="rId20"/>
    <p:sldId id="365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5" d="100"/>
          <a:sy n="65" d="100"/>
        </p:scale>
        <p:origin x="874" y="4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9275" y="2957512"/>
            <a:ext cx="855345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3"/>
          <a:stretch>
            <a:fillRect/>
          </a:stretch>
        </p:blipFill>
        <p:spPr>
          <a:xfrm>
            <a:off x="720000" y="899999"/>
            <a:ext cx="10992624" cy="4468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00456" y="2636912"/>
            <a:ext cx="5040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57"/>
          <a:stretch>
            <a:fillRect/>
          </a:stretch>
        </p:blipFill>
        <p:spPr>
          <a:xfrm>
            <a:off x="623392" y="1196752"/>
            <a:ext cx="10945216" cy="3617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984432" y="1412776"/>
            <a:ext cx="6480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40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70214" y="2282364"/>
            <a:ext cx="1056793" cy="533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70214" y="2863911"/>
            <a:ext cx="1018710" cy="38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22479" y="2987847"/>
            <a:ext cx="333223" cy="409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86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688132" y="4532727"/>
            <a:ext cx="456991" cy="409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75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1008" y="2909278"/>
            <a:ext cx="456990" cy="409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1296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93750" y="1084025"/>
            <a:ext cx="607070" cy="524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48709" y="1452076"/>
            <a:ext cx="1306121" cy="414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59314" y="1764920"/>
            <a:ext cx="303535" cy="395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53193" y="5261405"/>
            <a:ext cx="1020982" cy="515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02489" y="5795079"/>
            <a:ext cx="1434894" cy="64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584322" y="5951501"/>
            <a:ext cx="312733" cy="386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835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4" y="2420888"/>
            <a:ext cx="496855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384032" y="2240868"/>
            <a:ext cx="2534034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1237378" y="2996952"/>
            <a:ext cx="3490469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1216810" y="5912602"/>
            <a:ext cx="4519150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5735960" y="5831908"/>
            <a:ext cx="1224136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6951141" y="5831908"/>
            <a:ext cx="2534034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70" y="836712"/>
            <a:ext cx="7945374" cy="2758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07"/>
          <a:stretch>
            <a:fillRect/>
          </a:stretch>
        </p:blipFill>
        <p:spPr>
          <a:xfrm>
            <a:off x="513870" y="3595128"/>
            <a:ext cx="7798246" cy="3074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auto">
          <a:xfrm>
            <a:off x="515685" y="2082960"/>
            <a:ext cx="6660435" cy="665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76120" y="2082959"/>
            <a:ext cx="891411" cy="665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5685" y="2830190"/>
            <a:ext cx="6660435" cy="665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9767" y="4675249"/>
            <a:ext cx="6282297" cy="81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44694" y="4852637"/>
            <a:ext cx="747395" cy="665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57957" y="5714553"/>
            <a:ext cx="1101540" cy="81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88872" y="5788763"/>
            <a:ext cx="906728" cy="739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682"/>
          <a:stretch>
            <a:fillRect/>
          </a:stretch>
        </p:blipFill>
        <p:spPr>
          <a:xfrm>
            <a:off x="720000" y="900000"/>
            <a:ext cx="9192424" cy="5121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7424" y="4149080"/>
            <a:ext cx="652275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24192" y="3850402"/>
            <a:ext cx="1872208" cy="874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57424" y="4869160"/>
            <a:ext cx="3714440" cy="874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66536" y="4893314"/>
            <a:ext cx="2453602" cy="874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344048" y="4893314"/>
            <a:ext cx="2244302" cy="874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9461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99456" y="4149080"/>
            <a:ext cx="468052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199456" y="4797152"/>
            <a:ext cx="115212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2351584" y="4797152"/>
            <a:ext cx="345638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055440" y="5437576"/>
            <a:ext cx="25202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10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631338" y="2836488"/>
            <a:ext cx="1570908" cy="534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88198" y="3065433"/>
            <a:ext cx="199933" cy="143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840462" y="2931882"/>
            <a:ext cx="314181" cy="400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567008" y="3799963"/>
            <a:ext cx="580760" cy="496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147107" y="3799963"/>
            <a:ext cx="580760" cy="496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88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91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93586" y="1109763"/>
            <a:ext cx="1047272" cy="1153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17223" y="1815332"/>
            <a:ext cx="314181" cy="409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75933" y="3007172"/>
            <a:ext cx="133289" cy="85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90512" y="2911825"/>
            <a:ext cx="1570909" cy="533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70280" y="2949964"/>
            <a:ext cx="580760" cy="495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650380" y="2988103"/>
            <a:ext cx="571239" cy="419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375933" y="3293214"/>
            <a:ext cx="133289" cy="85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824396" y="4799699"/>
            <a:ext cx="1123438" cy="524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3174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550296" y="5002243"/>
            <a:ext cx="392838" cy="402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42"/>
          <a:stretch>
            <a:fillRect/>
          </a:stretch>
        </p:blipFill>
        <p:spPr>
          <a:xfrm>
            <a:off x="720000" y="900000"/>
            <a:ext cx="10920616" cy="4903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28448" y="1124744"/>
            <a:ext cx="5040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58"/>
          <a:stretch>
            <a:fillRect/>
          </a:stretch>
        </p:blipFill>
        <p:spPr>
          <a:xfrm>
            <a:off x="695400" y="1196751"/>
            <a:ext cx="11089232" cy="296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55440" y="3114383"/>
            <a:ext cx="1944216" cy="890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40016" y="3120281"/>
            <a:ext cx="2304256" cy="884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12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26214" y="2932352"/>
            <a:ext cx="380827" cy="419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0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9570" y="2080757"/>
            <a:ext cx="352264" cy="409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47173" y="5080261"/>
            <a:ext cx="1066314" cy="523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732" b="44843"/>
          <a:stretch>
            <a:fillRect/>
          </a:stretch>
        </p:blipFill>
        <p:spPr>
          <a:xfrm>
            <a:off x="720000" y="900000"/>
            <a:ext cx="3935840" cy="3177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161" b="47266"/>
          <a:stretch>
            <a:fillRect/>
          </a:stretch>
        </p:blipFill>
        <p:spPr>
          <a:xfrm>
            <a:off x="6680143" y="1500074"/>
            <a:ext cx="3592321" cy="2721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1113694" y="2996952"/>
            <a:ext cx="2534034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680143" y="2984376"/>
            <a:ext cx="2534034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