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0" r:id="rId4"/>
    <p:sldId id="369" r:id="rId5"/>
    <p:sldId id="368" r:id="rId6"/>
    <p:sldId id="367" r:id="rId7"/>
    <p:sldId id="366" r:id="rId8"/>
    <p:sldId id="365" r:id="rId9"/>
    <p:sldId id="364" r:id="rId10"/>
  </p:sldIdLst>
  <p:sldSz cx="12192000" cy="6858000"/>
  <p:notesSz cx="6858000" cy="9144000"/>
  <p:custDataLst>
    <p:tags r:id="rId1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162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392" y="1988840"/>
            <a:ext cx="10945216" cy="2528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029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3645024"/>
            <a:ext cx="3433553" cy="22334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81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764704"/>
            <a:ext cx="3433553" cy="2233414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auto">
          <a:xfrm>
            <a:off x="720000" y="980728"/>
            <a:ext cx="4151864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93214" y="1628800"/>
            <a:ext cx="2450457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3190102" y="1628800"/>
            <a:ext cx="1753770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26856" y="2245146"/>
            <a:ext cx="4217016" cy="89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72392" y="3309846"/>
            <a:ext cx="5495616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746500" y="3900615"/>
            <a:ext cx="6141587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551384" y="4443098"/>
            <a:ext cx="3096344" cy="1578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3647728" y="5076713"/>
            <a:ext cx="3528392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660034" y="6169662"/>
            <a:ext cx="1763558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81" y="836712"/>
            <a:ext cx="9252493" cy="5328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0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5" r="2832" b="62345"/>
          <a:stretch>
            <a:fillRect/>
          </a:stretch>
        </p:blipFill>
        <p:spPr>
          <a:xfrm>
            <a:off x="9341914" y="3405702"/>
            <a:ext cx="2810640" cy="188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9735" y="3467167"/>
            <a:ext cx="2892265" cy="1881324"/>
          </a:xfrm>
          <a:prstGeom prst="rect">
            <a:avLst/>
          </a:prstGeom>
        </p:spPr>
      </p:pic>
      <p:sp useBgFill="1">
        <p:nvSpPr>
          <p:cNvPr id="62" name="矩形 61"/>
          <p:cNvSpPr/>
          <p:nvPr/>
        </p:nvSpPr>
        <p:spPr bwMode="auto">
          <a:xfrm>
            <a:off x="272890" y="1052736"/>
            <a:ext cx="5027851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5444757" y="1052736"/>
            <a:ext cx="3672408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272891" y="1772816"/>
            <a:ext cx="3791444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4148613" y="1675948"/>
            <a:ext cx="44644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8731306" y="1724382"/>
            <a:ext cx="1427451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188173" y="2420888"/>
            <a:ext cx="3803715" cy="479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344898" y="3093821"/>
            <a:ext cx="876484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44898" y="4032088"/>
            <a:ext cx="3155643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3585258" y="3861048"/>
            <a:ext cx="553190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260182" y="4947128"/>
            <a:ext cx="1656184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958545" y="4978458"/>
            <a:ext cx="2033344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4063898" y="4933486"/>
            <a:ext cx="1956924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6063244" y="4947127"/>
            <a:ext cx="3125930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266756" y="5664566"/>
            <a:ext cx="713506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052270" y="5639781"/>
            <a:ext cx="3803715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2" y="858473"/>
            <a:ext cx="9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5" b="61094"/>
          <a:stretch>
            <a:fillRect/>
          </a:stretch>
        </p:blipFill>
        <p:spPr>
          <a:xfrm>
            <a:off x="9687788" y="2636912"/>
            <a:ext cx="2752654" cy="1783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2673" y="2764008"/>
            <a:ext cx="2446292" cy="1591232"/>
          </a:xfrm>
          <a:prstGeom prst="rect">
            <a:avLst/>
          </a:prstGeom>
        </p:spPr>
      </p:pic>
      <p:sp useBgFill="1">
        <p:nvSpPr>
          <p:cNvPr id="43" name="矩形 42"/>
          <p:cNvSpPr/>
          <p:nvPr/>
        </p:nvSpPr>
        <p:spPr bwMode="auto">
          <a:xfrm>
            <a:off x="110162" y="1052736"/>
            <a:ext cx="885754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8991344" y="1052736"/>
            <a:ext cx="624436" cy="45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82731" y="1796974"/>
            <a:ext cx="7272808" cy="192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7480425" y="2473494"/>
            <a:ext cx="1991338" cy="5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82731" y="4005063"/>
            <a:ext cx="2232248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2462307" y="3982313"/>
            <a:ext cx="520925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775557" y="3975422"/>
            <a:ext cx="1840223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253423" y="4702756"/>
            <a:ext cx="108143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366291" y="4705947"/>
            <a:ext cx="4649088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087387" y="4696432"/>
            <a:ext cx="345638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183431" y="5439360"/>
            <a:ext cx="410375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4353677" y="5439360"/>
            <a:ext cx="4614030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9027477" y="5474257"/>
            <a:ext cx="51629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35403" y="6133290"/>
            <a:ext cx="1775520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1982931" y="6124923"/>
            <a:ext cx="525658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55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5826" y="5175463"/>
            <a:ext cx="686520" cy="40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4" b="42342"/>
          <a:stretch>
            <a:fillRect/>
          </a:stretch>
        </p:blipFill>
        <p:spPr>
          <a:xfrm>
            <a:off x="8688288" y="3306302"/>
            <a:ext cx="3627120" cy="3321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43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900000"/>
            <a:ext cx="5040560" cy="584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20000" y="1700808"/>
            <a:ext cx="2495680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226476" y="1700807"/>
            <a:ext cx="250948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20000" y="2276872"/>
            <a:ext cx="443989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5335607" y="2276234"/>
            <a:ext cx="384720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623391" y="3008276"/>
            <a:ext cx="5096935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623390" y="3590096"/>
            <a:ext cx="4536505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5246446" y="3555723"/>
            <a:ext cx="48951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645020" y="4315744"/>
            <a:ext cx="6747123" cy="1642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7488751" y="4914181"/>
            <a:ext cx="196889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407368" y="6164265"/>
            <a:ext cx="2880320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3319053" y="6149249"/>
            <a:ext cx="196889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65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719999" y="1052736"/>
            <a:ext cx="3327039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4079775" y="1052735"/>
            <a:ext cx="2813393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6856611" y="1062068"/>
            <a:ext cx="196127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713336" y="1844824"/>
            <a:ext cx="4230535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4981332" y="1669517"/>
            <a:ext cx="3418924" cy="751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687420" y="2669915"/>
            <a:ext cx="656052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339242" y="2636912"/>
            <a:ext cx="2164470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3536292" y="2669914"/>
            <a:ext cx="486396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623392" y="3297324"/>
            <a:ext cx="3816424" cy="1571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4438924" y="3839714"/>
            <a:ext cx="4105347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726902" y="5044155"/>
            <a:ext cx="4505001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264482" y="5009514"/>
            <a:ext cx="2703725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8112224" y="5051581"/>
            <a:ext cx="1968896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38780" y="5653588"/>
            <a:ext cx="3585011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4230454" y="5682430"/>
            <a:ext cx="4169801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562708" y="6181783"/>
            <a:ext cx="222092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2816212" y="6241228"/>
            <a:ext cx="3783844" cy="44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4" b="42342"/>
          <a:stretch>
            <a:fillRect/>
          </a:stretch>
        </p:blipFill>
        <p:spPr>
          <a:xfrm>
            <a:off x="8950498" y="1096849"/>
            <a:ext cx="3482037" cy="318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