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5" r:id="rId5"/>
    <p:sldId id="383" r:id="rId6"/>
    <p:sldId id="380" r:id="rId7"/>
    <p:sldId id="379" r:id="rId8"/>
    <p:sldId id="378" r:id="rId9"/>
    <p:sldId id="377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828925"/>
            <a:ext cx="619125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6898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911424" y="2060848"/>
            <a:ext cx="352839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00594" y="2532420"/>
            <a:ext cx="352839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2758" y="3235998"/>
            <a:ext cx="3528392" cy="1921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00594" y="5188581"/>
            <a:ext cx="3350556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251150" y="5311854"/>
            <a:ext cx="352839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00594" y="5695269"/>
            <a:ext cx="352839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33490" y="6219596"/>
            <a:ext cx="4010381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5524"/>
            <a:ext cx="6384112" cy="587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1282" y="5445224"/>
            <a:ext cx="396766" cy="262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76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5697" y="5259594"/>
            <a:ext cx="349759" cy="35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73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79577" y="5570693"/>
            <a:ext cx="546616" cy="509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0366" y="6080081"/>
            <a:ext cx="266210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86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4005063"/>
            <a:ext cx="4176464" cy="717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061770" y="4734914"/>
            <a:ext cx="2230070" cy="37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231904" y="3861048"/>
            <a:ext cx="3528392" cy="196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3298170" y="4750232"/>
            <a:ext cx="1933734" cy="360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209938" y="5052804"/>
            <a:ext cx="3528392" cy="43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729416" y="5070645"/>
            <a:ext cx="508818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209938" y="5496638"/>
            <a:ext cx="286609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016957" y="5496638"/>
            <a:ext cx="1244359" cy="38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56552" y="5872363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783701" y="5862677"/>
            <a:ext cx="5968483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087499" y="6272031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183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84" b="36255"/>
          <a:stretch>
            <a:fillRect/>
          </a:stretch>
        </p:blipFill>
        <p:spPr>
          <a:xfrm>
            <a:off x="8904312" y="3284984"/>
            <a:ext cx="3137516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84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17" y="4311652"/>
            <a:ext cx="6464528" cy="466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312024" y="900000"/>
            <a:ext cx="3963512" cy="3103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4627"/>
            <a:ext cx="8400336" cy="600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41" y="900000"/>
            <a:ext cx="68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17375" y="900000"/>
            <a:ext cx="4306246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1087004" y="1349472"/>
            <a:ext cx="1816337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5498605" y="891968"/>
            <a:ext cx="2085258" cy="2176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2933712" y="1349472"/>
            <a:ext cx="248990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1081429" y="1821044"/>
            <a:ext cx="2686008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3795006" y="1798944"/>
            <a:ext cx="1628615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1144944" y="2250086"/>
            <a:ext cx="2575078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3736659" y="2232352"/>
            <a:ext cx="168696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1081429" y="2681824"/>
            <a:ext cx="1667197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2748626" y="2623230"/>
            <a:ext cx="2619617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486645" y="3085100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1731004" y="3093132"/>
            <a:ext cx="2365390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auto">
          <a:xfrm>
            <a:off x="1127742" y="3542604"/>
            <a:ext cx="1775600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auto">
          <a:xfrm>
            <a:off x="2913707" y="3519851"/>
            <a:ext cx="3157985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auto">
          <a:xfrm>
            <a:off x="6090609" y="3576775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auto">
          <a:xfrm>
            <a:off x="1063456" y="3992076"/>
            <a:ext cx="1551853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7" name="矩形 96"/>
          <p:cNvSpPr/>
          <p:nvPr/>
        </p:nvSpPr>
        <p:spPr bwMode="auto">
          <a:xfrm>
            <a:off x="2652625" y="4021881"/>
            <a:ext cx="1690876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8" name="矩形 97"/>
          <p:cNvSpPr/>
          <p:nvPr/>
        </p:nvSpPr>
        <p:spPr bwMode="auto">
          <a:xfrm>
            <a:off x="4447586" y="4034279"/>
            <a:ext cx="288738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/>
          <p:cNvSpPr/>
          <p:nvPr/>
        </p:nvSpPr>
        <p:spPr bwMode="auto">
          <a:xfrm>
            <a:off x="606855" y="4497819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1833241" y="4486074"/>
            <a:ext cx="5030540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/>
          <p:cNvSpPr/>
          <p:nvPr/>
        </p:nvSpPr>
        <p:spPr bwMode="auto">
          <a:xfrm>
            <a:off x="6939873" y="4467972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/>
          <p:cNvSpPr/>
          <p:nvPr/>
        </p:nvSpPr>
        <p:spPr bwMode="auto">
          <a:xfrm>
            <a:off x="1063456" y="4989493"/>
            <a:ext cx="5800325" cy="685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/>
          <p:cNvSpPr/>
          <p:nvPr/>
        </p:nvSpPr>
        <p:spPr bwMode="auto">
          <a:xfrm>
            <a:off x="6939873" y="5035522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auto">
          <a:xfrm>
            <a:off x="1081429" y="5708912"/>
            <a:ext cx="3118056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auto">
          <a:xfrm>
            <a:off x="4241780" y="5708912"/>
            <a:ext cx="3558105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auto">
          <a:xfrm>
            <a:off x="1108824" y="5991991"/>
            <a:ext cx="1244359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8958" y="1180554"/>
            <a:ext cx="2284081" cy="2608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7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4"/>
          <a:stretch>
            <a:fillRect/>
          </a:stretch>
        </p:blipFill>
        <p:spPr>
          <a:xfrm>
            <a:off x="720000" y="900000"/>
            <a:ext cx="10570486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91944" y="3266871"/>
            <a:ext cx="1368152" cy="66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335360" y="1268760"/>
            <a:ext cx="10081120" cy="507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4151784" y="2132856"/>
            <a:ext cx="2592288" cy="66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919536" y="3806510"/>
            <a:ext cx="1409963" cy="66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8372" y="5517232"/>
            <a:ext cx="3039435" cy="666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79" y="692696"/>
            <a:ext cx="9655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70946" y="5861517"/>
            <a:ext cx="383010" cy="35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25771" y="5861517"/>
            <a:ext cx="295237" cy="33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933056"/>
            <a:ext cx="3836467" cy="298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0" y="908720"/>
            <a:ext cx="8928992" cy="526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2207" y="2636912"/>
            <a:ext cx="51437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6783" y="5593642"/>
            <a:ext cx="432048" cy="383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952" y="790574"/>
            <a:ext cx="3503792" cy="274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520000" cy="271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0" b="48744"/>
          <a:stretch>
            <a:fillRect/>
          </a:stretch>
        </p:blipFill>
        <p:spPr>
          <a:xfrm>
            <a:off x="3767144" y="3698368"/>
            <a:ext cx="3646115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93" y="764704"/>
            <a:ext cx="82546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auto">
          <a:xfrm>
            <a:off x="716583" y="764704"/>
            <a:ext cx="482964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16583" y="1390647"/>
            <a:ext cx="482964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30349" y="2049308"/>
            <a:ext cx="4829646" cy="245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16583" y="4581056"/>
            <a:ext cx="691787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16583" y="5217659"/>
            <a:ext cx="691787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16583" y="5875518"/>
            <a:ext cx="482964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3" y="908720"/>
            <a:ext cx="9289032" cy="4806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3952" y="5085184"/>
            <a:ext cx="19442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2996952"/>
            <a:ext cx="3660679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9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8115" y="2139073"/>
            <a:ext cx="752132" cy="45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852937"/>
            <a:ext cx="3687066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2015-09-16T06:52:00Z</dcterms:created>
  <dcterms:modified xsi:type="dcterms:W3CDTF">2024-06-28T07:13:48Z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