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69" r:id="rId4"/>
    <p:sldId id="368" r:id="rId5"/>
    <p:sldId id="370" r:id="rId6"/>
    <p:sldId id="367" r:id="rId7"/>
    <p:sldId id="372" r:id="rId8"/>
    <p:sldId id="366" r:id="rId9"/>
    <p:sldId id="373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3" d="100"/>
          <a:sy n="63" d="100"/>
        </p:scale>
        <p:origin x="970" y="4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53780"/>
          <a:stretch>
            <a:fillRect/>
          </a:stretch>
        </p:blipFill>
        <p:spPr>
          <a:xfrm>
            <a:off x="263352" y="2852936"/>
            <a:ext cx="11696700" cy="880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0558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88" t="22654" b="26090"/>
          <a:stretch>
            <a:fillRect/>
          </a:stretch>
        </p:blipFill>
        <p:spPr>
          <a:xfrm>
            <a:off x="8864570" y="3853692"/>
            <a:ext cx="3286652" cy="2527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4" t="22654" r="49503" b="26090"/>
          <a:stretch>
            <a:fillRect/>
          </a:stretch>
        </p:blipFill>
        <p:spPr>
          <a:xfrm>
            <a:off x="8729916" y="1066712"/>
            <a:ext cx="2590517" cy="2664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/>
          <a:srcRect l="51729"/>
          <a:stretch>
            <a:fillRect/>
          </a:stretch>
        </p:blipFill>
        <p:spPr>
          <a:xfrm>
            <a:off x="8729916" y="3872275"/>
            <a:ext cx="2799199" cy="2647544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/>
          <a:srcRect r="48402"/>
          <a:stretch>
            <a:fillRect/>
          </a:stretch>
        </p:blipFill>
        <p:spPr>
          <a:xfrm>
            <a:off x="8400256" y="1091641"/>
            <a:ext cx="2969604" cy="2627621"/>
          </a:xfrm>
          <a:prstGeom prst="rect">
            <a:avLst/>
          </a:prstGeom>
        </p:spPr>
      </p:pic>
      <p:sp useBgFill="1">
        <p:nvSpPr>
          <p:cNvPr id="58" name="矩形 57"/>
          <p:cNvSpPr/>
          <p:nvPr/>
        </p:nvSpPr>
        <p:spPr bwMode="auto">
          <a:xfrm>
            <a:off x="722990" y="2239329"/>
            <a:ext cx="6669153" cy="4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720000" y="2852936"/>
            <a:ext cx="1127528" cy="4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1855062" y="2702716"/>
            <a:ext cx="4672985" cy="588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6567036" y="2702716"/>
            <a:ext cx="871630" cy="4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699007" y="3350245"/>
            <a:ext cx="1652577" cy="4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2372576" y="3429000"/>
            <a:ext cx="4450498" cy="4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6823074" y="3394255"/>
            <a:ext cx="569069" cy="4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663134" y="3894206"/>
            <a:ext cx="2736304" cy="4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663134" y="4542432"/>
            <a:ext cx="6657002" cy="4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722279" y="5112596"/>
            <a:ext cx="1132783" cy="4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1903842" y="5140731"/>
            <a:ext cx="4984246" cy="4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6888088" y="5153366"/>
            <a:ext cx="478571" cy="4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663134" y="5689176"/>
            <a:ext cx="1544434" cy="4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2264434" y="5733922"/>
            <a:ext cx="5055702" cy="4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535690" y="6175975"/>
            <a:ext cx="5632318" cy="4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38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18016" y="5514020"/>
            <a:ext cx="352264" cy="4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46"/>
          <a:stretch>
            <a:fillRect/>
          </a:stretch>
        </p:blipFill>
        <p:spPr>
          <a:xfrm>
            <a:off x="720000" y="900000"/>
            <a:ext cx="10488568" cy="281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21" t="27509" r="-266" b="39988"/>
          <a:stretch>
            <a:fillRect/>
          </a:stretch>
        </p:blipFill>
        <p:spPr>
          <a:xfrm>
            <a:off x="4439816" y="3718400"/>
            <a:ext cx="3384376" cy="237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55"/>
          <a:stretch>
            <a:fillRect/>
          </a:stretch>
        </p:blipFill>
        <p:spPr>
          <a:xfrm>
            <a:off x="864016" y="908720"/>
            <a:ext cx="8127698" cy="5713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25205" y="1007450"/>
            <a:ext cx="4047913" cy="601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1177374" y="1891578"/>
            <a:ext cx="738939" cy="601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1988177" y="1608703"/>
            <a:ext cx="3284941" cy="884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1097754" y="2673458"/>
            <a:ext cx="3089339" cy="601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4187093" y="2722599"/>
            <a:ext cx="1086025" cy="601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1225205" y="3323853"/>
            <a:ext cx="3089339" cy="601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auto">
          <a:xfrm>
            <a:off x="4314544" y="3502174"/>
            <a:ext cx="4743421" cy="601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992638" y="4103427"/>
            <a:ext cx="4743421" cy="1113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5623188" y="4363031"/>
            <a:ext cx="3497148" cy="601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>
            <a:off x="1177374" y="5359069"/>
            <a:ext cx="2417342" cy="601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3630646" y="5452301"/>
            <a:ext cx="3320873" cy="601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6987449" y="5359069"/>
            <a:ext cx="2132886" cy="601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1225205" y="6091821"/>
            <a:ext cx="1678403" cy="601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43"/>
          <a:stretch>
            <a:fillRect/>
          </a:stretch>
        </p:blipFill>
        <p:spPr>
          <a:xfrm>
            <a:off x="720000" y="900000"/>
            <a:ext cx="9768488" cy="5775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84485" y="3384555"/>
            <a:ext cx="2742168" cy="834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3855770" y="3384555"/>
            <a:ext cx="2438834" cy="834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1101595" y="4219532"/>
            <a:ext cx="5193009" cy="834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1101595" y="5297907"/>
            <a:ext cx="2978181" cy="1406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/>
        </p:nvSpPr>
        <p:spPr bwMode="auto">
          <a:xfrm>
            <a:off x="3935760" y="5541310"/>
            <a:ext cx="2358844" cy="834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59" b="1"/>
          <a:stretch>
            <a:fillRect/>
          </a:stretch>
        </p:blipFill>
        <p:spPr>
          <a:xfrm>
            <a:off x="839415" y="921407"/>
            <a:ext cx="9286316" cy="4810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7" name="矩形 56"/>
          <p:cNvSpPr/>
          <p:nvPr/>
        </p:nvSpPr>
        <p:spPr bwMode="auto">
          <a:xfrm>
            <a:off x="1202177" y="1014836"/>
            <a:ext cx="4024297" cy="793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auto">
          <a:xfrm>
            <a:off x="5226470" y="908720"/>
            <a:ext cx="5262018" cy="793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auto">
          <a:xfrm>
            <a:off x="1202177" y="1822546"/>
            <a:ext cx="8064858" cy="793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/>
        </p:nvSpPr>
        <p:spPr bwMode="auto">
          <a:xfrm flipH="1">
            <a:off x="9599684" y="1822546"/>
            <a:ext cx="526044" cy="793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/>
        </p:nvSpPr>
        <p:spPr bwMode="auto">
          <a:xfrm>
            <a:off x="1148228" y="2696369"/>
            <a:ext cx="4599608" cy="2161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/>
        </p:nvSpPr>
        <p:spPr bwMode="auto">
          <a:xfrm>
            <a:off x="5735986" y="3395314"/>
            <a:ext cx="4389745" cy="793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883360" y="5018267"/>
            <a:ext cx="1866637" cy="793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2793941" y="4978265"/>
            <a:ext cx="2432527" cy="793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6638" y="4516667"/>
            <a:ext cx="3291929" cy="21910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42"/>
          <a:stretch>
            <a:fillRect/>
          </a:stretch>
        </p:blipFill>
        <p:spPr>
          <a:xfrm>
            <a:off x="720000" y="899999"/>
            <a:ext cx="9336440" cy="5682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976" y="3328589"/>
            <a:ext cx="4104456" cy="30664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08"/>
          <a:stretch>
            <a:fillRect/>
          </a:stretch>
        </p:blipFill>
        <p:spPr>
          <a:xfrm>
            <a:off x="750170" y="967372"/>
            <a:ext cx="9294301" cy="3628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80204" y="849824"/>
            <a:ext cx="7656576" cy="715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1180204" y="1552568"/>
            <a:ext cx="3526440" cy="715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4711169" y="1578792"/>
            <a:ext cx="5333300" cy="715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695400" y="2320871"/>
            <a:ext cx="5333298" cy="715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6028698" y="2371580"/>
            <a:ext cx="4015771" cy="715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1136074" y="3199827"/>
            <a:ext cx="8908393" cy="715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861813" y="3886780"/>
            <a:ext cx="2199159" cy="715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3207482" y="3862494"/>
            <a:ext cx="4701920" cy="715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23" t="23904" r="518" b="42342"/>
          <a:stretch>
            <a:fillRect/>
          </a:stretch>
        </p:blipFill>
        <p:spPr>
          <a:xfrm>
            <a:off x="4312724" y="4742343"/>
            <a:ext cx="2736304" cy="19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824" y="4869160"/>
            <a:ext cx="2537204" cy="1895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062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5" y="2204864"/>
            <a:ext cx="6403325" cy="2923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