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6" r:id="rId4"/>
    <p:sldId id="385" r:id="rId5"/>
    <p:sldId id="384" r:id="rId6"/>
    <p:sldId id="383" r:id="rId7"/>
    <p:sldId id="382" r:id="rId8"/>
    <p:sldId id="381" r:id="rId9"/>
    <p:sldId id="380" r:id="rId10"/>
    <p:sldId id="378" r:id="rId11"/>
    <p:sldId id="377" r:id="rId12"/>
    <p:sldId id="375" r:id="rId13"/>
    <p:sldId id="374" r:id="rId14"/>
    <p:sldId id="373" r:id="rId15"/>
    <p:sldId id="372" r:id="rId16"/>
    <p:sldId id="371" r:id="rId17"/>
    <p:sldId id="387" r:id="rId18"/>
    <p:sldId id="370" r:id="rId19"/>
    <p:sldId id="369" r:id="rId20"/>
    <p:sldId id="368" r:id="rId21"/>
    <p:sldId id="367" r:id="rId22"/>
    <p:sldId id="366" r:id="rId23"/>
    <p:sldId id="365" r:id="rId24"/>
    <p:sldId id="364" r:id="rId25"/>
  </p:sldIdLst>
  <p:sldSz cx="12192000" cy="6858000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59" d="100"/>
          <a:sy n="59" d="100"/>
        </p:scale>
        <p:origin x="605" y="58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1862" y="2647950"/>
            <a:ext cx="5248275" cy="156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593"/>
          <a:stretch>
            <a:fillRect/>
          </a:stretch>
        </p:blipFill>
        <p:spPr>
          <a:xfrm>
            <a:off x="720000" y="692696"/>
            <a:ext cx="11520000" cy="3033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53157" y="2942502"/>
            <a:ext cx="1399537" cy="4385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785983" y="2980634"/>
            <a:ext cx="1161520" cy="381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133"/>
          <a:stretch>
            <a:fillRect/>
          </a:stretch>
        </p:blipFill>
        <p:spPr>
          <a:xfrm>
            <a:off x="1253157" y="4013784"/>
            <a:ext cx="11520000" cy="2664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127448" y="5525951"/>
            <a:ext cx="2232248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323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65818" y="2614209"/>
            <a:ext cx="771173" cy="409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900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0678611" y="3093274"/>
            <a:ext cx="390347" cy="429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246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69090" y="2128338"/>
            <a:ext cx="380826" cy="418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576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69090" y="2263464"/>
            <a:ext cx="380826" cy="429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844"/>
          <a:stretch>
            <a:fillRect/>
          </a:stretch>
        </p:blipFill>
        <p:spPr>
          <a:xfrm>
            <a:off x="720000" y="900000"/>
            <a:ext cx="10992624" cy="3169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28448" y="1124744"/>
            <a:ext cx="57606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56"/>
          <a:stretch>
            <a:fillRect/>
          </a:stretch>
        </p:blipFill>
        <p:spPr>
          <a:xfrm>
            <a:off x="551384" y="980728"/>
            <a:ext cx="11161240" cy="4795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8904312" y="1202682"/>
            <a:ext cx="2376264" cy="570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27448" y="2132856"/>
            <a:ext cx="720080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976320" y="4869160"/>
            <a:ext cx="1512168" cy="7420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6245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199456" y="3429000"/>
            <a:ext cx="6048672" cy="510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7248128" y="3465004"/>
            <a:ext cx="1656184" cy="438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1207064" y="4221088"/>
            <a:ext cx="2656687" cy="438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3863750" y="4192100"/>
            <a:ext cx="2736305" cy="438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1343472" y="4861493"/>
            <a:ext cx="7632848" cy="438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1326888" y="5530886"/>
            <a:ext cx="1744775" cy="438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3075648" y="5519978"/>
            <a:ext cx="5252599" cy="438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52193"/>
            <a:ext cx="8760376" cy="6107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589"/>
          <a:stretch>
            <a:fillRect/>
          </a:stretch>
        </p:blipFill>
        <p:spPr>
          <a:xfrm>
            <a:off x="720906" y="836712"/>
            <a:ext cx="10703686" cy="5847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14820" y="836712"/>
            <a:ext cx="9621302" cy="514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714820" y="1692932"/>
            <a:ext cx="5306828" cy="514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6072749" y="1722898"/>
            <a:ext cx="2825215" cy="514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776602" y="2562131"/>
            <a:ext cx="4991253" cy="514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auto">
          <a:xfrm>
            <a:off x="5851187" y="2609084"/>
            <a:ext cx="4315740" cy="514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auto">
          <a:xfrm>
            <a:off x="714820" y="3431330"/>
            <a:ext cx="4207060" cy="514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4941921" y="3357527"/>
            <a:ext cx="5225006" cy="514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776602" y="4281498"/>
            <a:ext cx="9559519" cy="514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749553" y="5112954"/>
            <a:ext cx="9501971" cy="514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auto">
          <a:xfrm>
            <a:off x="776602" y="5942629"/>
            <a:ext cx="9136532" cy="514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4556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3306615" y="2572510"/>
            <a:ext cx="273509" cy="33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88872" y="3518181"/>
            <a:ext cx="273509" cy="33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502766" y="3385318"/>
            <a:ext cx="1211255" cy="500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401440" y="3697937"/>
            <a:ext cx="312581" cy="468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799982" y="3518181"/>
            <a:ext cx="273509" cy="33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571785" y="4495115"/>
            <a:ext cx="312581" cy="468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993771" y="4362252"/>
            <a:ext cx="296952" cy="33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282647" y="5315739"/>
            <a:ext cx="648607" cy="328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674686" y="5175061"/>
            <a:ext cx="1633240" cy="500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8440775" y="5315739"/>
            <a:ext cx="664236" cy="328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3791118" y="6136363"/>
            <a:ext cx="273509" cy="343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1313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2885875" y="4342411"/>
            <a:ext cx="362236" cy="339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353764" y="4349960"/>
            <a:ext cx="166025" cy="317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870631" y="4349960"/>
            <a:ext cx="173571" cy="317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508244" y="4342411"/>
            <a:ext cx="445249" cy="324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130764" y="4342411"/>
            <a:ext cx="671648" cy="324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2377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20000" y="1124744"/>
            <a:ext cx="674415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95400" y="2060848"/>
            <a:ext cx="280831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3528312" y="2201877"/>
            <a:ext cx="4007848" cy="438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95400" y="3064280"/>
            <a:ext cx="489654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5590868" y="3209989"/>
            <a:ext cx="1873284" cy="438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720000" y="4053183"/>
            <a:ext cx="5520016" cy="438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271940" y="4053183"/>
            <a:ext cx="1264219" cy="438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741782" y="4677366"/>
            <a:ext cx="6650361" cy="1280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080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03305" y="2272998"/>
            <a:ext cx="428429" cy="4290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526942" y="2272998"/>
            <a:ext cx="1018710" cy="400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52958" y="4380168"/>
            <a:ext cx="1418578" cy="4290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501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7004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0014336" y="4005622"/>
            <a:ext cx="353733" cy="398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120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50049" y="1195620"/>
            <a:ext cx="447471" cy="419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500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78611" y="2234547"/>
            <a:ext cx="380826" cy="419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342"/>
          <a:stretch>
            <a:fillRect/>
          </a:stretch>
        </p:blipFill>
        <p:spPr>
          <a:xfrm>
            <a:off x="720000" y="899999"/>
            <a:ext cx="10704592" cy="3883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40416" y="2060848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590" y="4349961"/>
            <a:ext cx="11520000" cy="1108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408"/>
          <a:stretch>
            <a:fillRect/>
          </a:stretch>
        </p:blipFill>
        <p:spPr>
          <a:xfrm>
            <a:off x="667590" y="908719"/>
            <a:ext cx="11520000" cy="3159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79976" y="1412776"/>
            <a:ext cx="1224136" cy="567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79576" y="2636912"/>
            <a:ext cx="1368152" cy="1259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328248" y="2996951"/>
            <a:ext cx="792088" cy="608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608168" y="4437112"/>
            <a:ext cx="93610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195"/>
          <a:stretch>
            <a:fillRect/>
          </a:stretch>
        </p:blipFill>
        <p:spPr>
          <a:xfrm>
            <a:off x="720000" y="764704"/>
            <a:ext cx="11520000" cy="2745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53157" y="2926250"/>
            <a:ext cx="1009190" cy="438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70413" y="2926250"/>
            <a:ext cx="1475702" cy="438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432"/>
          <a:stretch>
            <a:fillRect/>
          </a:stretch>
        </p:blipFill>
        <p:spPr>
          <a:xfrm>
            <a:off x="1253157" y="3861048"/>
            <a:ext cx="11520000" cy="2736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127448" y="5522319"/>
            <a:ext cx="2016224" cy="642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510588" y="5430019"/>
            <a:ext cx="2016224" cy="1095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992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62677" y="3310391"/>
            <a:ext cx="1009190" cy="447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79933" y="3310391"/>
            <a:ext cx="1885090" cy="447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39</cp:revision>
  <dcterms:created xsi:type="dcterms:W3CDTF">2015-09-16T06:52:00Z</dcterms:created>
  <dcterms:modified xsi:type="dcterms:W3CDTF">2024-06-28T07:10:40Z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