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2" r:id="rId7"/>
    <p:sldId id="386" r:id="rId8"/>
    <p:sldId id="381" r:id="rId9"/>
    <p:sldId id="378" r:id="rId10"/>
    <p:sldId id="377" r:id="rId11"/>
    <p:sldId id="376" r:id="rId12"/>
    <p:sldId id="375" r:id="rId13"/>
    <p:sldId id="374" r:id="rId14"/>
    <p:sldId id="371" r:id="rId15"/>
    <p:sldId id="370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937" y="2714625"/>
            <a:ext cx="633412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50049" y="3871004"/>
            <a:ext cx="447471" cy="40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0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1487" y="1176197"/>
            <a:ext cx="390347" cy="419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1" y="874280"/>
            <a:ext cx="8332309" cy="389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136" y="4293096"/>
            <a:ext cx="571781" cy="5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53"/>
          <a:stretch>
            <a:fillRect/>
          </a:stretch>
        </p:blipFill>
        <p:spPr>
          <a:xfrm>
            <a:off x="7684653" y="4879213"/>
            <a:ext cx="4176464" cy="149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94430"/>
            <a:ext cx="8789453" cy="147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2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46257" y="2102369"/>
            <a:ext cx="1136784" cy="43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8771" y="4539605"/>
            <a:ext cx="673950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6097" y="6131932"/>
            <a:ext cx="519672" cy="34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9413"/>
            <a:ext cx="9120416" cy="5960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7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686754" y="1052736"/>
            <a:ext cx="8577598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282544" y="1052736"/>
            <a:ext cx="1709999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53508" y="1809484"/>
            <a:ext cx="2418156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092232" y="1844824"/>
            <a:ext cx="5236015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394738" y="1916832"/>
            <a:ext cx="2525797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6754" y="2810138"/>
            <a:ext cx="3753062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473062" y="2808462"/>
            <a:ext cx="5511370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6753" y="3688839"/>
            <a:ext cx="10233781" cy="1482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91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30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9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61" y="764704"/>
            <a:ext cx="8374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1353" y="989448"/>
            <a:ext cx="7632848" cy="60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17297" y="1619865"/>
            <a:ext cx="1152128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442203" y="1648962"/>
            <a:ext cx="5183805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710267" y="1650811"/>
            <a:ext cx="1715941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17961" y="2213584"/>
            <a:ext cx="5376000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866139" y="2955664"/>
            <a:ext cx="7344046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60366" y="3774127"/>
            <a:ext cx="1152128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873479" y="3581736"/>
            <a:ext cx="482453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698015" y="3774127"/>
            <a:ext cx="1800201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93361" y="4661856"/>
            <a:ext cx="3612008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431185" y="4661856"/>
            <a:ext cx="3923016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67808" y="5418574"/>
            <a:ext cx="1152128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919935" y="5394941"/>
            <a:ext cx="6722297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77337" y="5976953"/>
            <a:ext cx="1152128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725895" y="6039828"/>
            <a:ext cx="3892001" cy="396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082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938035" y="2291304"/>
            <a:ext cx="826929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943021" y="3773043"/>
            <a:ext cx="243214" cy="299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49662" y="4691304"/>
            <a:ext cx="243214" cy="201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60827" y="6117391"/>
            <a:ext cx="423888" cy="35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5776"/>
            <a:ext cx="8616360" cy="596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12224" y="2996952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5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28476" y="1175981"/>
            <a:ext cx="364515" cy="391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46257" y="3935795"/>
            <a:ext cx="337843" cy="382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>
            <a:fillRect/>
          </a:stretch>
        </p:blipFill>
        <p:spPr>
          <a:xfrm>
            <a:off x="720000" y="900000"/>
            <a:ext cx="10920616" cy="37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456" y="2060848"/>
            <a:ext cx="50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>
            <a:fillRect/>
          </a:stretch>
        </p:blipFill>
        <p:spPr>
          <a:xfrm>
            <a:off x="767408" y="1052736"/>
            <a:ext cx="10873208" cy="419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74468" y="2060848"/>
            <a:ext cx="84912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5800" y="2060848"/>
            <a:ext cx="93610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19833" y="3429000"/>
            <a:ext cx="936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87488" y="4509120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1520000" cy="89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0"/>
          <a:stretch>
            <a:fillRect/>
          </a:stretch>
        </p:blipFill>
        <p:spPr>
          <a:xfrm>
            <a:off x="642694" y="1519811"/>
            <a:ext cx="11520000" cy="262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75"/>
          <a:stretch>
            <a:fillRect/>
          </a:stretch>
        </p:blipFill>
        <p:spPr>
          <a:xfrm>
            <a:off x="642694" y="3744985"/>
            <a:ext cx="11520000" cy="293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2694" y="3115692"/>
            <a:ext cx="1304330" cy="89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51984" y="3320696"/>
            <a:ext cx="1304330" cy="67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42694" y="5381936"/>
            <a:ext cx="1304330" cy="1196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951984" y="5459884"/>
            <a:ext cx="1304330" cy="1118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005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09642" y="2948000"/>
            <a:ext cx="278280" cy="33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02272" y="6087764"/>
            <a:ext cx="917575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672065" y="2996952"/>
            <a:ext cx="864096" cy="117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