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3" r:id="rId5"/>
    <p:sldId id="382" r:id="rId6"/>
    <p:sldId id="381" r:id="rId7"/>
    <p:sldId id="380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69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2971800"/>
            <a:ext cx="67437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06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auto">
          <a:xfrm>
            <a:off x="1127448" y="5013176"/>
            <a:ext cx="40324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231904" y="4952624"/>
            <a:ext cx="3672408" cy="49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55440" y="5653822"/>
            <a:ext cx="1082064" cy="511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6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726214" y="4045776"/>
            <a:ext cx="399867" cy="409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06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4106" y="2032064"/>
            <a:ext cx="341399" cy="313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2861" y="6133127"/>
            <a:ext cx="241824" cy="29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6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84000" y="4007599"/>
            <a:ext cx="675966" cy="53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36528" y="4550953"/>
            <a:ext cx="1075835" cy="66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45851" y="4713005"/>
            <a:ext cx="323702" cy="40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93"/>
          <a:stretch>
            <a:fillRect/>
          </a:stretch>
        </p:blipFill>
        <p:spPr>
          <a:xfrm>
            <a:off x="767409" y="620688"/>
            <a:ext cx="9519976" cy="3406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09"/>
          <a:stretch>
            <a:fillRect/>
          </a:stretch>
        </p:blipFill>
        <p:spPr>
          <a:xfrm>
            <a:off x="1415480" y="4221088"/>
            <a:ext cx="9505056" cy="2554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1379464" y="3068960"/>
            <a:ext cx="2423962" cy="96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663952" y="3212977"/>
            <a:ext cx="3173465" cy="579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43472" y="5805264"/>
            <a:ext cx="2664296" cy="907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447928" y="5805264"/>
            <a:ext cx="4304796" cy="880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1520000" cy="2943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93"/>
          <a:stretch>
            <a:fillRect/>
          </a:stretch>
        </p:blipFill>
        <p:spPr>
          <a:xfrm>
            <a:off x="1467389" y="3872161"/>
            <a:ext cx="11520000" cy="287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415480" y="2941887"/>
            <a:ext cx="655272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71464" y="5525952"/>
            <a:ext cx="576064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1147"/>
            <a:ext cx="7752264" cy="5928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8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77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5400" y="1052736"/>
            <a:ext cx="374441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477316" y="1052736"/>
            <a:ext cx="327486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671604" y="2069568"/>
            <a:ext cx="650451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671604" y="3212976"/>
            <a:ext cx="427226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5012131" y="3212976"/>
            <a:ext cx="266429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671604" y="4221088"/>
            <a:ext cx="6648532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7413819" y="4293096"/>
            <a:ext cx="55438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92741" y="5339131"/>
            <a:ext cx="266429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62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13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592915" y="2278025"/>
            <a:ext cx="3554533" cy="40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6168" y="3145670"/>
            <a:ext cx="2134176" cy="38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52413" y="3123797"/>
            <a:ext cx="517155" cy="408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78826" y="3291493"/>
            <a:ext cx="145677" cy="109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41046" y="3123797"/>
            <a:ext cx="509871" cy="408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77465" y="3896658"/>
            <a:ext cx="1755414" cy="393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71600" y="4640354"/>
            <a:ext cx="6883265" cy="40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567608" y="5391342"/>
            <a:ext cx="752736" cy="1064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57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99636" y="2090450"/>
            <a:ext cx="1142479" cy="514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79140" y="2090450"/>
            <a:ext cx="1152000" cy="504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70677" y="3061857"/>
            <a:ext cx="5788561" cy="523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2198" y="4042788"/>
            <a:ext cx="571239" cy="504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2506"/>
            <a:ext cx="7464232" cy="595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104112" y="2708920"/>
            <a:ext cx="504056" cy="40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60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27170" y="1876511"/>
            <a:ext cx="282986" cy="318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41319" y="5449975"/>
            <a:ext cx="268837" cy="304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7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1357552"/>
            <a:ext cx="390347" cy="409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76"/>
            <a:ext cx="11520000" cy="2980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966214" y="4784210"/>
            <a:ext cx="580760" cy="409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79801" y="4688984"/>
            <a:ext cx="961586" cy="53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83735" y="4688984"/>
            <a:ext cx="961586" cy="53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507570" y="5269864"/>
            <a:ext cx="990148" cy="38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869355" y="5393659"/>
            <a:ext cx="314181" cy="409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94049" y="5441272"/>
            <a:ext cx="628363" cy="533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6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07173" y="3361460"/>
            <a:ext cx="352264" cy="410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0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8049" y="2780443"/>
            <a:ext cx="383206" cy="392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273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653" y="2938246"/>
            <a:ext cx="1082064" cy="276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74775" y="2914196"/>
            <a:ext cx="883686" cy="29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83180" y="2938246"/>
            <a:ext cx="1082064" cy="276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95302" y="3022421"/>
            <a:ext cx="216412" cy="3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95302" y="2914196"/>
            <a:ext cx="937789" cy="29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87372" y="5349269"/>
            <a:ext cx="192367" cy="228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95302" y="5295156"/>
            <a:ext cx="619181" cy="306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62653" y="5481544"/>
            <a:ext cx="1076053" cy="28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174775" y="5571732"/>
            <a:ext cx="216412" cy="3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174775" y="5631858"/>
            <a:ext cx="216412" cy="3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427257" y="5613820"/>
            <a:ext cx="300573" cy="2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483180" y="5481544"/>
            <a:ext cx="1082064" cy="282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595302" y="5631858"/>
            <a:ext cx="216412" cy="36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847784" y="5613820"/>
            <a:ext cx="342653" cy="24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487372" y="5685970"/>
            <a:ext cx="336642" cy="22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925933" y="5685970"/>
            <a:ext cx="354676" cy="222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