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9" r:id="rId4"/>
    <p:sldId id="388" r:id="rId5"/>
    <p:sldId id="387" r:id="rId6"/>
    <p:sldId id="386" r:id="rId7"/>
    <p:sldId id="385" r:id="rId8"/>
    <p:sldId id="382" r:id="rId9"/>
    <p:sldId id="381" r:id="rId10"/>
    <p:sldId id="380" r:id="rId11"/>
    <p:sldId id="379" r:id="rId12"/>
    <p:sldId id="378" r:id="rId13"/>
    <p:sldId id="377" r:id="rId14"/>
    <p:sldId id="375" r:id="rId15"/>
    <p:sldId id="374" r:id="rId16"/>
    <p:sldId id="371" r:id="rId17"/>
    <p:sldId id="370" r:id="rId18"/>
    <p:sldId id="369" r:id="rId19"/>
    <p:sldId id="368" r:id="rId20"/>
    <p:sldId id="367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45" d="100"/>
          <a:sy n="45" d="100"/>
        </p:scale>
        <p:origin x="1642" y="8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487" y="2852737"/>
            <a:ext cx="667702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918080"/>
            <a:ext cx="11520000" cy="271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9" b="56408"/>
          <a:stretch>
            <a:fillRect/>
          </a:stretch>
        </p:blipFill>
        <p:spPr>
          <a:xfrm>
            <a:off x="6312024" y="3284984"/>
            <a:ext cx="5048132" cy="3082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52" y="836712"/>
            <a:ext cx="8288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/>
        </p:nvSpPr>
        <p:spPr bwMode="auto">
          <a:xfrm>
            <a:off x="903852" y="836712"/>
            <a:ext cx="4223872" cy="51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903852" y="1565512"/>
            <a:ext cx="3647808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571108" y="1565512"/>
            <a:ext cx="476990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903852" y="2191592"/>
            <a:ext cx="2855720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3759572" y="2191592"/>
            <a:ext cx="1288526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890452" y="2817672"/>
            <a:ext cx="636872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540724" y="2818917"/>
            <a:ext cx="3507374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911198" y="3475562"/>
            <a:ext cx="2416326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3342216" y="3489630"/>
            <a:ext cx="5169884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890452" y="4258966"/>
            <a:ext cx="2869120" cy="1635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3740452" y="4787668"/>
            <a:ext cx="3763536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555698" y="4838143"/>
            <a:ext cx="976364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911198" y="6168302"/>
            <a:ext cx="1120182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764704"/>
            <a:ext cx="8256320" cy="148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32" y="2421378"/>
            <a:ext cx="6888168" cy="4094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934" y="6093296"/>
            <a:ext cx="3655498" cy="422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160" y="2421378"/>
            <a:ext cx="3888432" cy="3682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5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03900" y="3728681"/>
            <a:ext cx="1704198" cy="552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14" y="836712"/>
            <a:ext cx="10416480" cy="463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007702" y="3082864"/>
            <a:ext cx="792088" cy="74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86" r="30504"/>
          <a:stretch>
            <a:fillRect/>
          </a:stretch>
        </p:blipFill>
        <p:spPr>
          <a:xfrm>
            <a:off x="8719670" y="4077071"/>
            <a:ext cx="3280986" cy="248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6" y="764704"/>
            <a:ext cx="9193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35528" y="4437112"/>
            <a:ext cx="357092" cy="49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29"/>
          <a:stretch>
            <a:fillRect/>
          </a:stretch>
        </p:blipFill>
        <p:spPr>
          <a:xfrm>
            <a:off x="9048328" y="3861048"/>
            <a:ext cx="2952328" cy="296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768488" cy="376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6"/>
          <a:stretch>
            <a:fillRect/>
          </a:stretch>
        </p:blipFill>
        <p:spPr>
          <a:xfrm>
            <a:off x="3215680" y="3937355"/>
            <a:ext cx="8432542" cy="29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52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715" y="836712"/>
            <a:ext cx="7899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auto">
          <a:xfrm>
            <a:off x="914685" y="844150"/>
            <a:ext cx="4169894" cy="49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914685" y="1343561"/>
            <a:ext cx="2801742" cy="238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399899" y="1315882"/>
            <a:ext cx="2801742" cy="238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914685" y="3725752"/>
            <a:ext cx="4025878" cy="49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886490" y="4252842"/>
            <a:ext cx="2801742" cy="238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399899" y="4356640"/>
            <a:ext cx="2801742" cy="238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83" y="764704"/>
            <a:ext cx="7501849" cy="3411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384938" y="3700746"/>
            <a:ext cx="343767" cy="475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222" y="4640480"/>
            <a:ext cx="6550227" cy="19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685" y="4176093"/>
            <a:ext cx="7702651" cy="244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5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012495" y="2833758"/>
            <a:ext cx="1018710" cy="466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50115" y="4719886"/>
            <a:ext cx="199933" cy="142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98380" y="4700834"/>
            <a:ext cx="2323041" cy="514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51504" y="5624847"/>
            <a:ext cx="1656595" cy="514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11520000" cy="553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1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22214" y="1214423"/>
            <a:ext cx="1018710" cy="466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61752" y="4968449"/>
            <a:ext cx="199933" cy="14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64892" y="4968449"/>
            <a:ext cx="190414" cy="142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00429" y="4949393"/>
            <a:ext cx="2132628" cy="504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13090" y="4949393"/>
            <a:ext cx="2113586" cy="504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19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494475" y="4003834"/>
            <a:ext cx="350336" cy="320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45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1966" y="2119841"/>
            <a:ext cx="447471" cy="409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24" y="764704"/>
            <a:ext cx="11520000" cy="355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5070" y="2823567"/>
            <a:ext cx="447471" cy="40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5" y="4005064"/>
            <a:ext cx="2448272" cy="2896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5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36330" y="2893879"/>
            <a:ext cx="1152000" cy="543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637" y="3550544"/>
            <a:ext cx="3949364" cy="3307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4642"/>
            <a:ext cx="7536240" cy="600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94722" y="2132857"/>
            <a:ext cx="58545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31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9570" y="2187388"/>
            <a:ext cx="352264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