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1066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58825"/>
          <a:stretch>
            <a:fillRect/>
          </a:stretch>
        </p:blipFill>
        <p:spPr>
          <a:xfrm>
            <a:off x="767408" y="2924944"/>
            <a:ext cx="10629900" cy="10079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414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99457" y="2912510"/>
            <a:ext cx="6624736" cy="660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42887" y="3780000"/>
            <a:ext cx="5229178" cy="5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27263" y="4500926"/>
            <a:ext cx="6969123" cy="5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20688"/>
            <a:ext cx="8256320" cy="4891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auto">
          <a:xfrm>
            <a:off x="1127448" y="1844824"/>
            <a:ext cx="6969123" cy="5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67408" y="2505328"/>
            <a:ext cx="6969123" cy="635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83432" y="3318635"/>
            <a:ext cx="6969123" cy="5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128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auto">
          <a:xfrm>
            <a:off x="799683" y="1988840"/>
            <a:ext cx="6969123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127448" y="2888415"/>
            <a:ext cx="6969123" cy="5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132290" y="3429000"/>
            <a:ext cx="6969123" cy="5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182508" y="4141125"/>
            <a:ext cx="3617347" cy="5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4792098" y="4122111"/>
            <a:ext cx="2997452" cy="5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83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415480" y="2554602"/>
            <a:ext cx="7848872" cy="73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241052" y="2760468"/>
            <a:ext cx="2831612" cy="668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83432" y="3670677"/>
            <a:ext cx="1872208" cy="73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855640" y="3751718"/>
            <a:ext cx="6969123" cy="649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559496" y="4605535"/>
            <a:ext cx="9073008" cy="73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559496" y="5695743"/>
            <a:ext cx="6969123" cy="5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85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5" y="2204864"/>
            <a:ext cx="6840760" cy="5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8135962" y="2204864"/>
            <a:ext cx="1344414" cy="5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242112" y="2904486"/>
            <a:ext cx="1685536" cy="5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271464" y="3610363"/>
            <a:ext cx="7344815" cy="5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271464" y="4344374"/>
            <a:ext cx="6336704" cy="5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983432" y="5036183"/>
            <a:ext cx="4032448" cy="5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599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839416" y="2060848"/>
            <a:ext cx="7599178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127448" y="2899168"/>
            <a:ext cx="5328592" cy="961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112842" y="3944476"/>
            <a:ext cx="4623117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108965" y="4822906"/>
            <a:ext cx="4623117" cy="1005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976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99456" y="2458308"/>
            <a:ext cx="7920880" cy="68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120336" y="2511041"/>
            <a:ext cx="1344414" cy="5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374320" y="3241470"/>
            <a:ext cx="905256" cy="682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146418" y="4063460"/>
            <a:ext cx="9054037" cy="682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199456" y="4804419"/>
            <a:ext cx="5760640" cy="682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279575" y="3290167"/>
            <a:ext cx="2304257" cy="68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7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4498" y="2276872"/>
            <a:ext cx="8499893" cy="5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9624391" y="2251651"/>
            <a:ext cx="1344414" cy="524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104884" y="3166743"/>
            <a:ext cx="2542844" cy="889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001550" y="4421972"/>
            <a:ext cx="6606618" cy="889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415480" y="5677200"/>
            <a:ext cx="5400600" cy="889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