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382" r:id="rId4"/>
    <p:sldId id="381" r:id="rId5"/>
    <p:sldId id="380" r:id="rId6"/>
    <p:sldId id="379" r:id="rId7"/>
    <p:sldId id="378" r:id="rId8"/>
    <p:sldId id="383" r:id="rId9"/>
    <p:sldId id="376" r:id="rId10"/>
    <p:sldId id="375" r:id="rId11"/>
    <p:sldId id="374" r:id="rId12"/>
    <p:sldId id="373" r:id="rId13"/>
    <p:sldId id="372" r:id="rId14"/>
    <p:sldId id="371" r:id="rId15"/>
    <p:sldId id="370" r:id="rId16"/>
    <p:sldId id="369" r:id="rId17"/>
    <p:sldId id="368" r:id="rId18"/>
    <p:sldId id="367" r:id="rId19"/>
    <p:sldId id="366" r:id="rId20"/>
    <p:sldId id="365" r:id="rId21"/>
    <p:sldId id="364" r:id="rId22"/>
  </p:sldIdLst>
  <p:sldSz cx="12192000" cy="6858000"/>
  <p:notesSz cx="6858000" cy="9144000"/>
  <p:custDataLst>
    <p:tags r:id="rId26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 showGuides="1">
      <p:cViewPr>
        <p:scale>
          <a:sx n="59" d="100"/>
          <a:sy n="59" d="100"/>
        </p:scale>
        <p:origin x="1133" y="58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6" Type="http://schemas.openxmlformats.org/officeDocument/2006/relationships/tags" Target="tags/tag1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Sp="0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67075" y="2000250"/>
            <a:ext cx="5657850" cy="2857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851557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032133" y="2604058"/>
            <a:ext cx="330770" cy="3098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52940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10726214" y="2851956"/>
            <a:ext cx="399867" cy="4189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55579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669090" y="2196541"/>
            <a:ext cx="380826" cy="4290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46343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280066" y="1281431"/>
            <a:ext cx="1685157" cy="5053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9869355" y="3264872"/>
            <a:ext cx="675966" cy="5340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9878876" y="3837019"/>
            <a:ext cx="618842" cy="381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0031206" y="3970520"/>
            <a:ext cx="333223" cy="4100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089"/>
          <a:stretch>
            <a:fillRect/>
          </a:stretch>
        </p:blipFill>
        <p:spPr>
          <a:xfrm>
            <a:off x="720000" y="704933"/>
            <a:ext cx="8328328" cy="59895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auto">
          <a:xfrm>
            <a:off x="1014898" y="4077072"/>
            <a:ext cx="7745398" cy="15121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auto">
          <a:xfrm>
            <a:off x="983432" y="5661248"/>
            <a:ext cx="6336704" cy="10332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870857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auto">
          <a:xfrm>
            <a:off x="1199456" y="3933056"/>
            <a:ext cx="5976664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7176120" y="3933056"/>
            <a:ext cx="1944216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1208166" y="4725144"/>
            <a:ext cx="1719481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1271464" y="5373216"/>
            <a:ext cx="7056784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8352768" y="5373216"/>
            <a:ext cx="911584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auto">
          <a:xfrm>
            <a:off x="1271464" y="6165304"/>
            <a:ext cx="6807158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950738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auto">
          <a:xfrm>
            <a:off x="1415480" y="3176972"/>
            <a:ext cx="6048672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7392144" y="3176972"/>
            <a:ext cx="2376264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1343472" y="3933056"/>
            <a:ext cx="5688632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auto">
          <a:xfrm>
            <a:off x="7084888" y="3861048"/>
            <a:ext cx="2755527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auto">
          <a:xfrm>
            <a:off x="1402652" y="4581128"/>
            <a:ext cx="1380980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auto">
          <a:xfrm>
            <a:off x="2783632" y="4660687"/>
            <a:ext cx="1440160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auto">
          <a:xfrm>
            <a:off x="4295799" y="4653087"/>
            <a:ext cx="5544615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auto">
          <a:xfrm>
            <a:off x="1345102" y="5296528"/>
            <a:ext cx="4030818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823316"/>
            <a:ext cx="9184294" cy="43204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657" r="54292"/>
          <a:stretch>
            <a:fillRect/>
          </a:stretch>
        </p:blipFill>
        <p:spPr>
          <a:xfrm>
            <a:off x="8400256" y="3581977"/>
            <a:ext cx="3704673" cy="31236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87078"/>
            <a:ext cx="8328328" cy="61319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9841"/>
          <a:stretch>
            <a:fillRect/>
          </a:stretch>
        </p:blipFill>
        <p:spPr>
          <a:xfrm>
            <a:off x="720000" y="836712"/>
            <a:ext cx="11430381" cy="40411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auto">
          <a:xfrm>
            <a:off x="700776" y="836712"/>
            <a:ext cx="6835383" cy="8008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auto">
          <a:xfrm>
            <a:off x="700775" y="1853544"/>
            <a:ext cx="5323217" cy="10081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auto">
          <a:xfrm>
            <a:off x="6055324" y="1853544"/>
            <a:ext cx="1516246" cy="8008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auto">
          <a:xfrm>
            <a:off x="753503" y="3087059"/>
            <a:ext cx="6835383" cy="8008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auto">
          <a:xfrm>
            <a:off x="699819" y="4041077"/>
            <a:ext cx="5252166" cy="8008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auto">
          <a:xfrm>
            <a:off x="7680176" y="917439"/>
            <a:ext cx="3154592" cy="31236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215" t="45889" r="19886"/>
          <a:stretch>
            <a:fillRect/>
          </a:stretch>
        </p:blipFill>
        <p:spPr>
          <a:xfrm>
            <a:off x="7421268" y="4384864"/>
            <a:ext cx="4003324" cy="22496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1" grpId="0" animBg="1"/>
      <p:bldP spid="32" grpId="0" animBg="1"/>
      <p:bldP spid="33" grpId="0" animBg="1"/>
      <p:bldP spid="34" grpId="0" animBg="1"/>
      <p:bldP spid="3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993422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5695321" y="2650185"/>
            <a:ext cx="993422" cy="4354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9233874" y="2666619"/>
            <a:ext cx="977002" cy="4108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229026" y="3496519"/>
            <a:ext cx="977002" cy="4354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8445705" y="3488302"/>
            <a:ext cx="500816" cy="4519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2575482" y="5189186"/>
            <a:ext cx="1412137" cy="4354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8355393" y="5189186"/>
            <a:ext cx="1420347" cy="4354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2197818" y="6035520"/>
            <a:ext cx="1428557" cy="4354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52796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02290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10294439" y="4062531"/>
            <a:ext cx="364393" cy="4010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887179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367342" y="2330828"/>
            <a:ext cx="344606" cy="3155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396670" y="4598140"/>
            <a:ext cx="300614" cy="3155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944450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672256" y="4409145"/>
            <a:ext cx="3028486" cy="4611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943620" y="5253215"/>
            <a:ext cx="1412773" cy="4142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351" y="692695"/>
            <a:ext cx="11686277" cy="20996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5645"/>
          <a:stretch>
            <a:fillRect/>
          </a:stretch>
        </p:blipFill>
        <p:spPr>
          <a:xfrm>
            <a:off x="263351" y="2985864"/>
            <a:ext cx="11686275" cy="19172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10344472" y="2000246"/>
            <a:ext cx="423171" cy="7921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991"/>
          <a:stretch>
            <a:fillRect/>
          </a:stretch>
        </p:blipFill>
        <p:spPr>
          <a:xfrm>
            <a:off x="407368" y="1052735"/>
            <a:ext cx="11233248" cy="34337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9912424" y="2518369"/>
            <a:ext cx="720080" cy="6946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951858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932730" y="4527540"/>
            <a:ext cx="291064" cy="3383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737343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auto">
          <a:xfrm>
            <a:off x="3791744" y="3933056"/>
            <a:ext cx="4176464" cy="7920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auto">
          <a:xfrm>
            <a:off x="1559496" y="4797152"/>
            <a:ext cx="2736304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auto">
          <a:xfrm>
            <a:off x="3647728" y="5611942"/>
            <a:ext cx="4176464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9" grpId="0" animBg="1"/>
      <p:bldP spid="20" grpId="0" animBg="1"/>
    </p:bldLst>
  </p:timing>
</p:sld>
</file>

<file path=ppt/tags/tag1.xml><?xml version="1.0" encoding="utf-8"?>
<p:tagLst xmlns:p="http://schemas.openxmlformats.org/presentationml/2006/main">
  <p:tag name="commondata" val="eyJoZGlkIjoiN2YxOGMyNDFkMTQxMWJhZTVlZDhiNDQyZGU2OTYwOWE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30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39</cp:revision>
  <dcterms:created xsi:type="dcterms:W3CDTF">2015-09-16T06:52:00Z</dcterms:created>
  <dcterms:modified xsi:type="dcterms:W3CDTF">2024-06-28T07:10:50Z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2052-12.1.0.16929</vt:lpwstr>
  </property>
</Properties>
</file>