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81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154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0" y="2928937"/>
            <a:ext cx="52578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3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348880"/>
            <a:ext cx="95524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384" y="3337335"/>
            <a:ext cx="2520280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37362" y="3337335"/>
            <a:ext cx="5882976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51275" y="3294972"/>
            <a:ext cx="2016223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0000" y="4183975"/>
            <a:ext cx="4151864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27847" y="4088849"/>
            <a:ext cx="5781311" cy="61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1151" y="5030615"/>
            <a:ext cx="1764450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95601" y="5048072"/>
            <a:ext cx="4392487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355" y="5346883"/>
            <a:ext cx="1085355" cy="41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62082" y="5327839"/>
            <a:ext cx="1827966" cy="457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42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45186" y="4110810"/>
            <a:ext cx="246303" cy="28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00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55746" y="1212558"/>
            <a:ext cx="163651" cy="31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9043" y="1584651"/>
            <a:ext cx="371934" cy="2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18552" y="1688837"/>
            <a:ext cx="252915" cy="31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75931" y="5647906"/>
            <a:ext cx="171089" cy="312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14733" y="6005116"/>
            <a:ext cx="751306" cy="52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53615" y="6116744"/>
            <a:ext cx="245476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60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5113320"/>
            <a:ext cx="5040560" cy="73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312024" y="5221332"/>
            <a:ext cx="2160240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508210" y="5141278"/>
            <a:ext cx="2016223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71464" y="6048362"/>
            <a:ext cx="4680520" cy="611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951984" y="6076498"/>
            <a:ext cx="2736304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74244"/>
            <a:ext cx="8558756" cy="3951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5"/>
          <a:stretch>
            <a:fillRect/>
          </a:stretch>
        </p:blipFill>
        <p:spPr>
          <a:xfrm>
            <a:off x="1487488" y="4725144"/>
            <a:ext cx="8712968" cy="199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>
            <a:fillRect/>
          </a:stretch>
        </p:blipFill>
        <p:spPr>
          <a:xfrm>
            <a:off x="773813" y="1008576"/>
            <a:ext cx="10542373" cy="547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39844" y="908720"/>
            <a:ext cx="9685989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39844" y="1653045"/>
            <a:ext cx="3508252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197943" y="1771785"/>
            <a:ext cx="6327601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80847" y="2493873"/>
            <a:ext cx="2795954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62820" y="3344098"/>
            <a:ext cx="9363301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80847" y="4021757"/>
            <a:ext cx="2255818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970634" y="4129718"/>
            <a:ext cx="7155488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39844" y="4915337"/>
            <a:ext cx="9086856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703146" y="4807180"/>
            <a:ext cx="615943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0740" y="5700956"/>
            <a:ext cx="1357082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053282" y="5799095"/>
            <a:ext cx="7673417" cy="726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41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9867" y="2824331"/>
            <a:ext cx="380826" cy="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5900" y="2671909"/>
            <a:ext cx="209454" cy="4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37057" y="5148771"/>
            <a:ext cx="218975" cy="4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70743" y="5453616"/>
            <a:ext cx="209454" cy="4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0611" y="5386931"/>
            <a:ext cx="1028231" cy="781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8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0444" y="3145871"/>
            <a:ext cx="818344" cy="28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8743" y="3793211"/>
            <a:ext cx="217785" cy="28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5768" y="5094495"/>
            <a:ext cx="554363" cy="277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26148" y="5239816"/>
            <a:ext cx="263981" cy="3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35320" y="5081284"/>
            <a:ext cx="560961" cy="29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88120" y="5695596"/>
            <a:ext cx="2224048" cy="3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>
            <a:fillRect/>
          </a:stretch>
        </p:blipFill>
        <p:spPr>
          <a:xfrm>
            <a:off x="767408" y="1412776"/>
            <a:ext cx="10315971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51784" y="2912990"/>
            <a:ext cx="1800200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/>
          <a:stretch>
            <a:fillRect/>
          </a:stretch>
        </p:blipFill>
        <p:spPr>
          <a:xfrm>
            <a:off x="767408" y="1340767"/>
            <a:ext cx="9505056" cy="465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1559496" y="2060848"/>
            <a:ext cx="2520280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8879414" y="2060848"/>
            <a:ext cx="2520280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0" y="2837201"/>
            <a:ext cx="2520280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60096" y="2840116"/>
            <a:ext cx="999728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79776" y="5187220"/>
            <a:ext cx="3880048" cy="660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4748"/>
            <a:ext cx="8760376" cy="612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84232" y="3717032"/>
            <a:ext cx="576064" cy="436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5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2797518"/>
            <a:ext cx="380826" cy="429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2666"/>
            <a:ext cx="7536240" cy="604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6120" y="5661248"/>
            <a:ext cx="504056" cy="399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97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7824" y="2136292"/>
            <a:ext cx="280914" cy="309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37824" y="5423707"/>
            <a:ext cx="294960" cy="30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1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23272" y="2798003"/>
            <a:ext cx="352264" cy="40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70876" y="5392259"/>
            <a:ext cx="333223" cy="40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9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17634" y="3103299"/>
            <a:ext cx="5094390" cy="65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84032" y="3230987"/>
            <a:ext cx="2016224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92936" y="3238692"/>
            <a:ext cx="2016223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86580" y="4077072"/>
            <a:ext cx="3109220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295801" y="4077072"/>
            <a:ext cx="4680519" cy="523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