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4" r:id="rId5"/>
    <p:sldId id="372" r:id="rId6"/>
    <p:sldId id="371" r:id="rId7"/>
    <p:sldId id="370" r:id="rId8"/>
    <p:sldId id="369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475" y="514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8740"/>
          <a:stretch>
            <a:fillRect/>
          </a:stretch>
        </p:blipFill>
        <p:spPr>
          <a:xfrm>
            <a:off x="263352" y="3212976"/>
            <a:ext cx="11734800" cy="6798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18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70142" y="2348880"/>
            <a:ext cx="5385898" cy="52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456040" y="2373034"/>
            <a:ext cx="336767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19336" y="2877090"/>
            <a:ext cx="35283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647728" y="2888777"/>
            <a:ext cx="336767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21524" y="4725144"/>
            <a:ext cx="629540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916925" y="4905164"/>
            <a:ext cx="191537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25078" y="5620564"/>
            <a:ext cx="352839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853470" y="5626106"/>
            <a:ext cx="3367673" cy="858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4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4437112"/>
            <a:ext cx="66967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96200" y="4490113"/>
            <a:ext cx="26642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560496" y="4437112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80155" y="5024767"/>
            <a:ext cx="35476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727847" y="5099252"/>
            <a:ext cx="628399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80155" y="5633393"/>
            <a:ext cx="606797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74739" y="5662370"/>
            <a:ext cx="407974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70164" y="6123381"/>
            <a:ext cx="4105756" cy="57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3"/>
          <a:stretch>
            <a:fillRect/>
          </a:stretch>
        </p:blipFill>
        <p:spPr>
          <a:xfrm>
            <a:off x="720000" y="900000"/>
            <a:ext cx="10704592" cy="4191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6"/>
          <a:stretch>
            <a:fillRect/>
          </a:stretch>
        </p:blipFill>
        <p:spPr>
          <a:xfrm>
            <a:off x="720000" y="980728"/>
            <a:ext cx="9730316" cy="53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25816" y="1028098"/>
            <a:ext cx="5866977" cy="75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6853806" y="1042540"/>
            <a:ext cx="3596511" cy="743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1302955" y="1771559"/>
            <a:ext cx="2253714" cy="47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3483857" y="1771557"/>
            <a:ext cx="3991889" cy="47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1204445" y="2246153"/>
            <a:ext cx="5458270" cy="103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6640615" y="2238673"/>
            <a:ext cx="3991889" cy="1035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1304324" y="3288983"/>
            <a:ext cx="8464437" cy="923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1202753" y="4212161"/>
            <a:ext cx="7185545" cy="923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8393554" y="4212159"/>
            <a:ext cx="2056762" cy="923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auto">
          <a:xfrm>
            <a:off x="1304324" y="5196431"/>
            <a:ext cx="2847460" cy="11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151784" y="5196431"/>
            <a:ext cx="5156822" cy="1190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91" grpId="0" animBg="1"/>
      <p:bldP spid="92" grpId="0" animBg="1"/>
      <p:bldP spid="9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10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3" y="2924944"/>
            <a:ext cx="4464496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473335" y="2924943"/>
            <a:ext cx="5735232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127449" y="3467346"/>
            <a:ext cx="3240360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63352" y="4051951"/>
            <a:ext cx="5735232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096000" y="4045205"/>
            <a:ext cx="5234086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983433" y="4669769"/>
            <a:ext cx="6192687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143796" y="5278597"/>
            <a:ext cx="5312244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441682" y="5251994"/>
            <a:ext cx="5015960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983433" y="5856456"/>
            <a:ext cx="7776863" cy="57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4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81723" y="3861048"/>
            <a:ext cx="529827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01656" y="5274088"/>
            <a:ext cx="5298277" cy="127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987206" y="4221088"/>
            <a:ext cx="4484793" cy="127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58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3" y="2722988"/>
            <a:ext cx="5112568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199457" y="3429000"/>
            <a:ext cx="2280745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480202" y="3429000"/>
            <a:ext cx="340788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827237" y="3429000"/>
            <a:ext cx="340788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177434" y="5440892"/>
            <a:ext cx="4846558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048222" y="5517576"/>
            <a:ext cx="3144122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177434" y="6050778"/>
            <a:ext cx="4342502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91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05064"/>
            <a:ext cx="11520000" cy="2429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4098" y="4005064"/>
            <a:ext cx="785422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8327" y="4064020"/>
            <a:ext cx="2880321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5440" y="4623332"/>
            <a:ext cx="2736304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91744" y="4594059"/>
            <a:ext cx="482453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88289" y="4580060"/>
            <a:ext cx="3240359" cy="59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28579" y="5184382"/>
            <a:ext cx="720079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36681" y="5147871"/>
            <a:ext cx="5771487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36013" y="5170122"/>
            <a:ext cx="3240359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53915" y="5692412"/>
            <a:ext cx="6238229" cy="53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37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48397" y="3248824"/>
            <a:ext cx="3679451" cy="68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727848" y="3239587"/>
            <a:ext cx="3679451" cy="68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069506" y="4077072"/>
            <a:ext cx="561998" cy="684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631504" y="3942293"/>
            <a:ext cx="3679451" cy="79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084185" y="4757965"/>
            <a:ext cx="2851576" cy="38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3935760" y="4699402"/>
            <a:ext cx="3921751" cy="38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98864" y="5121971"/>
            <a:ext cx="2851576" cy="38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047252" y="5515074"/>
            <a:ext cx="4056372" cy="38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5129678" y="5496600"/>
            <a:ext cx="2851576" cy="38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6546" y="6069649"/>
            <a:ext cx="2851576" cy="38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862968" y="5889702"/>
            <a:ext cx="4673192" cy="748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80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586092"/>
            <a:ext cx="4392488" cy="1355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800588" y="4941168"/>
            <a:ext cx="2851576" cy="101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880518" y="3933056"/>
            <a:ext cx="5591481" cy="903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696878" y="4941168"/>
            <a:ext cx="3367673" cy="1016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696877" y="6034189"/>
            <a:ext cx="3367673" cy="593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