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6" r:id="rId4"/>
    <p:sldId id="404" r:id="rId5"/>
    <p:sldId id="403" r:id="rId6"/>
    <p:sldId id="402" r:id="rId7"/>
    <p:sldId id="401" r:id="rId8"/>
    <p:sldId id="398" r:id="rId9"/>
    <p:sldId id="394" r:id="rId10"/>
    <p:sldId id="393" r:id="rId11"/>
    <p:sldId id="392" r:id="rId12"/>
    <p:sldId id="391" r:id="rId13"/>
    <p:sldId id="387" r:id="rId14"/>
    <p:sldId id="386" r:id="rId15"/>
    <p:sldId id="385" r:id="rId16"/>
    <p:sldId id="384" r:id="rId17"/>
    <p:sldId id="381" r:id="rId18"/>
    <p:sldId id="380" r:id="rId19"/>
    <p:sldId id="376" r:id="rId20"/>
    <p:sldId id="375" r:id="rId21"/>
    <p:sldId id="374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56641"/>
            <a:ext cx="11520000" cy="294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8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03371" y="2826585"/>
            <a:ext cx="314181" cy="33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2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7041" y="1837085"/>
            <a:ext cx="371305" cy="325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689" y="2876510"/>
            <a:ext cx="4596621" cy="400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81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80988"/>
            <a:ext cx="295140" cy="32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2959161"/>
            <a:ext cx="4223872" cy="388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16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15163"/>
            <a:ext cx="295140" cy="32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024" y="2727408"/>
            <a:ext cx="4943952" cy="4130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3966259"/>
            <a:ext cx="314181" cy="342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0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14472"/>
            <a:ext cx="295140" cy="333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3284984"/>
            <a:ext cx="8262836" cy="369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6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61777"/>
            <a:ext cx="295140" cy="333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212976"/>
            <a:ext cx="5090794" cy="385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9624472" cy="292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19" y="3825191"/>
            <a:ext cx="9624472" cy="118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1744" y="4581128"/>
            <a:ext cx="485553" cy="325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536" y="2954662"/>
            <a:ext cx="5665680" cy="410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836712"/>
            <a:ext cx="9032463" cy="389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35760" y="3155036"/>
            <a:ext cx="495074" cy="33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3872" y="4221088"/>
            <a:ext cx="285619" cy="33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676" y="3456493"/>
            <a:ext cx="5594439" cy="3552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68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6350" y="1685053"/>
            <a:ext cx="626025" cy="30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31854" y="2337794"/>
            <a:ext cx="661294" cy="30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2802" y="3625635"/>
            <a:ext cx="1763452" cy="379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68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068089"/>
            <a:ext cx="11520000" cy="361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55019" y="3211017"/>
            <a:ext cx="314181" cy="333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987" y="5701427"/>
            <a:ext cx="6816160" cy="123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7"/>
            <a:ext cx="6816160" cy="500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67608" y="3255180"/>
            <a:ext cx="453468" cy="20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4028" y="3255180"/>
            <a:ext cx="440512" cy="20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6842" y="3673160"/>
            <a:ext cx="699637" cy="207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57910" y="4085133"/>
            <a:ext cx="427556" cy="213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44886" y="4478947"/>
            <a:ext cx="2098912" cy="246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94605" y="4879063"/>
            <a:ext cx="2966981" cy="27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33111" y="5290245"/>
            <a:ext cx="1489967" cy="27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33111" y="5751853"/>
            <a:ext cx="626786" cy="24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40822" y="6165303"/>
            <a:ext cx="1080254" cy="240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80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89496" y="2276872"/>
            <a:ext cx="6490680" cy="48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67472" y="2881994"/>
            <a:ext cx="2480255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639728" y="2813627"/>
            <a:ext cx="2480255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119983" y="2894516"/>
            <a:ext cx="1679784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422624" y="3557322"/>
            <a:ext cx="1505023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961401" y="3557322"/>
            <a:ext cx="2054479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049634" y="3506497"/>
            <a:ext cx="2750133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278734" y="4232650"/>
            <a:ext cx="3251692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530426" y="4172352"/>
            <a:ext cx="3233090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78734" y="4907978"/>
            <a:ext cx="3521122" cy="161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879855" y="5467217"/>
            <a:ext cx="4024457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991745" y="5407477"/>
            <a:ext cx="2480255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81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3861048"/>
            <a:ext cx="6240096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68095" y="4343629"/>
            <a:ext cx="784089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27448" y="5373216"/>
            <a:ext cx="3384376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11824" y="5469602"/>
            <a:ext cx="2880320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40456" y="6050286"/>
            <a:ext cx="2723296" cy="54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33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861048"/>
            <a:ext cx="3168352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5440" y="5104794"/>
            <a:ext cx="5472608" cy="1555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370"/>
          <a:stretch>
            <a:fillRect/>
          </a:stretch>
        </p:blipFill>
        <p:spPr>
          <a:xfrm>
            <a:off x="1991544" y="3566426"/>
            <a:ext cx="5256584" cy="841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836419"/>
            <a:ext cx="3744416" cy="287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61" r="-31"/>
          <a:stretch>
            <a:fillRect/>
          </a:stretch>
        </p:blipFill>
        <p:spPr>
          <a:xfrm>
            <a:off x="720000" y="2919510"/>
            <a:ext cx="11472000" cy="3740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" r="37624" b="64844"/>
          <a:stretch>
            <a:fillRect/>
          </a:stretch>
        </p:blipFill>
        <p:spPr>
          <a:xfrm>
            <a:off x="720000" y="903287"/>
            <a:ext cx="715361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216" y="1481006"/>
            <a:ext cx="3744416" cy="2877005"/>
          </a:xfrm>
          <a:prstGeom prst="rect">
            <a:avLst/>
          </a:prstGeom>
        </p:spPr>
      </p:pic>
      <p:sp useBgFill="1">
        <p:nvSpPr>
          <p:cNvPr id="28" name="矩形 27"/>
          <p:cNvSpPr/>
          <p:nvPr/>
        </p:nvSpPr>
        <p:spPr bwMode="auto">
          <a:xfrm>
            <a:off x="553394" y="916464"/>
            <a:ext cx="4102446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822446" y="938079"/>
            <a:ext cx="4102446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553394" y="1662917"/>
            <a:ext cx="2518270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137072" y="1654145"/>
            <a:ext cx="3606999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19882" y="1521960"/>
            <a:ext cx="925710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20000" y="2289405"/>
            <a:ext cx="1487568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393178" y="2257531"/>
            <a:ext cx="5239670" cy="56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10868" y="2897895"/>
            <a:ext cx="2648828" cy="180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359696" y="3591568"/>
            <a:ext cx="4273152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76940" y="4789754"/>
            <a:ext cx="4482956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197162" y="4760588"/>
            <a:ext cx="3563133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8924892" y="4880031"/>
            <a:ext cx="1923636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0902273" y="4913928"/>
            <a:ext cx="925710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10868" y="5549385"/>
            <a:ext cx="3800956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577227" y="5496159"/>
            <a:ext cx="216684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753202" y="5422958"/>
            <a:ext cx="3159221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0082170" y="5452567"/>
            <a:ext cx="1270413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490626" y="6182589"/>
            <a:ext cx="925710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467468" y="6104692"/>
            <a:ext cx="707680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8606335" y="6104692"/>
            <a:ext cx="2746247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8" y="836712"/>
            <a:ext cx="94583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b="48593"/>
          <a:stretch>
            <a:fillRect/>
          </a:stretch>
        </p:blipFill>
        <p:spPr>
          <a:xfrm>
            <a:off x="8976320" y="4154453"/>
            <a:ext cx="3541773" cy="262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48" r="42322" b="48593"/>
          <a:stretch>
            <a:fillRect/>
          </a:stretch>
        </p:blipFill>
        <p:spPr>
          <a:xfrm>
            <a:off x="8976320" y="1015059"/>
            <a:ext cx="2808312" cy="29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70" b="44994"/>
          <a:stretch>
            <a:fillRect/>
          </a:stretch>
        </p:blipFill>
        <p:spPr>
          <a:xfrm>
            <a:off x="1127448" y="839965"/>
            <a:ext cx="2808313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9" r="42244" b="47905"/>
          <a:stretch>
            <a:fillRect/>
          </a:stretch>
        </p:blipFill>
        <p:spPr>
          <a:xfrm>
            <a:off x="4943872" y="200430"/>
            <a:ext cx="3312369" cy="3632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06"/>
          <a:stretch>
            <a:fillRect/>
          </a:stretch>
        </p:blipFill>
        <p:spPr>
          <a:xfrm>
            <a:off x="859731" y="4008317"/>
            <a:ext cx="9320727" cy="259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337371" y="839965"/>
            <a:ext cx="4102446" cy="1076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30596" y="2016628"/>
            <a:ext cx="2457092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358644" y="2030271"/>
            <a:ext cx="567355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127448" y="2463984"/>
            <a:ext cx="2664295" cy="1076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20914" y="3561252"/>
            <a:ext cx="216677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368406" y="3477601"/>
            <a:ext cx="567355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52197" y="4110487"/>
            <a:ext cx="4739747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591944" y="4102556"/>
            <a:ext cx="2664297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220023" y="4051811"/>
            <a:ext cx="1290279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59731" y="4659722"/>
            <a:ext cx="4228157" cy="135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133936" y="5106744"/>
            <a:ext cx="3338328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37236" y="6119208"/>
            <a:ext cx="3314548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764705"/>
            <a:ext cx="10880980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b="48593"/>
          <a:stretch>
            <a:fillRect/>
          </a:stretch>
        </p:blipFill>
        <p:spPr>
          <a:xfrm>
            <a:off x="8360726" y="3933056"/>
            <a:ext cx="3795459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auto">
          <a:xfrm>
            <a:off x="191344" y="790746"/>
            <a:ext cx="3456384" cy="562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647728" y="790746"/>
            <a:ext cx="6336704" cy="539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033350" y="908720"/>
            <a:ext cx="567355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36000" y="1489295"/>
            <a:ext cx="8208272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604738" y="1489295"/>
            <a:ext cx="173973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33518" y="2104909"/>
            <a:ext cx="453586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869382" y="2181893"/>
            <a:ext cx="3314850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260594" y="2144947"/>
            <a:ext cx="2083878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91314" y="2797508"/>
            <a:ext cx="4682362" cy="1567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973676" y="3251236"/>
            <a:ext cx="4074652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139413" y="3251236"/>
            <a:ext cx="1205059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65848" y="4516214"/>
            <a:ext cx="567355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965534" y="4542255"/>
            <a:ext cx="268219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714103" y="4501453"/>
            <a:ext cx="2682194" cy="496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3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071799"/>
            <a:ext cx="333223" cy="3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733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48162" y="2395221"/>
            <a:ext cx="288672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6954" y="4994867"/>
            <a:ext cx="297161" cy="28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36727" y="3381336"/>
            <a:ext cx="323702" cy="33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43" y="626650"/>
            <a:ext cx="7500057" cy="91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43050"/>
            <a:ext cx="7500056" cy="300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23"/>
          <a:stretch>
            <a:fillRect/>
          </a:stretch>
        </p:blipFill>
        <p:spPr>
          <a:xfrm>
            <a:off x="485953" y="4426802"/>
            <a:ext cx="3575800" cy="2431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69" r="1"/>
          <a:stretch>
            <a:fillRect/>
          </a:stretch>
        </p:blipFill>
        <p:spPr>
          <a:xfrm>
            <a:off x="8130249" y="2492896"/>
            <a:ext cx="4151504" cy="265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3215680" y="4471031"/>
            <a:ext cx="323702" cy="334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9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2646364"/>
            <a:ext cx="323702" cy="324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3487853"/>
            <a:ext cx="4147723" cy="346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696645"/>
            <a:ext cx="11520000" cy="3106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97123" y="1706739"/>
            <a:ext cx="323702" cy="333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284984"/>
            <a:ext cx="3816424" cy="374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692696"/>
            <a:ext cx="11520000" cy="3274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97123" y="2392147"/>
            <a:ext cx="323702" cy="324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501008"/>
            <a:ext cx="3952138" cy="352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