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12" r:id="rId4"/>
    <p:sldId id="406" r:id="rId5"/>
    <p:sldId id="405" r:id="rId6"/>
    <p:sldId id="404" r:id="rId7"/>
    <p:sldId id="403" r:id="rId8"/>
    <p:sldId id="398" r:id="rId9"/>
    <p:sldId id="397" r:id="rId10"/>
    <p:sldId id="396" r:id="rId11"/>
    <p:sldId id="392" r:id="rId12"/>
    <p:sldId id="391" r:id="rId13"/>
    <p:sldId id="390" r:id="rId14"/>
    <p:sldId id="389" r:id="rId15"/>
    <p:sldId id="386" r:id="rId16"/>
    <p:sldId id="385" r:id="rId17"/>
    <p:sldId id="384" r:id="rId18"/>
    <p:sldId id="383" r:id="rId19"/>
    <p:sldId id="380" r:id="rId20"/>
    <p:sldId id="378" r:id="rId21"/>
    <p:sldId id="377" r:id="rId22"/>
    <p:sldId id="376" r:id="rId23"/>
    <p:sldId id="375" r:id="rId24"/>
    <p:sldId id="374" r:id="rId25"/>
    <p:sldId id="372" r:id="rId26"/>
    <p:sldId id="370" r:id="rId27"/>
    <p:sldId id="369" r:id="rId28"/>
    <p:sldId id="368" r:id="rId29"/>
    <p:sldId id="365" r:id="rId30"/>
    <p:sldId id="364" r:id="rId31"/>
  </p:sldIdLst>
  <p:sldSz cx="12192000" cy="685800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270" autoAdjust="0"/>
  </p:normalViewPr>
  <p:slideViewPr>
    <p:cSldViewPr showGuides="1">
      <p:cViewPr varScale="1">
        <p:scale>
          <a:sx n="82" d="100"/>
          <a:sy n="82" d="100"/>
        </p:scale>
        <p:origin x="235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2.png"/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59877"/>
            <a:ext cx="11520000" cy="2938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46209"/>
            <a:ext cx="295140" cy="32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924944"/>
            <a:ext cx="4252357" cy="4047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5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33752"/>
            <a:ext cx="295140" cy="323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081" y="3209620"/>
            <a:ext cx="4153838" cy="3728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8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4767584"/>
            <a:ext cx="295140" cy="323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3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1911443"/>
            <a:ext cx="314181" cy="333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2394144"/>
            <a:ext cx="5488347" cy="446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20688"/>
            <a:ext cx="11520000" cy="3773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87603" y="3097991"/>
            <a:ext cx="314181" cy="343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4159744"/>
            <a:ext cx="4536504" cy="2691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84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2548744"/>
            <a:ext cx="323702" cy="32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74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08429" y="3334503"/>
            <a:ext cx="2913322" cy="42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5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204561" y="2481760"/>
            <a:ext cx="628363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4446" y="3253582"/>
            <a:ext cx="276099" cy="32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3175022"/>
            <a:ext cx="5015960" cy="361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9" y="652007"/>
            <a:ext cx="10312436" cy="68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77"/>
          <a:stretch>
            <a:fillRect/>
          </a:stretch>
        </p:blipFill>
        <p:spPr>
          <a:xfrm>
            <a:off x="8540998" y="4804447"/>
            <a:ext cx="3603673" cy="2030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32026"/>
            <a:ext cx="10649434" cy="4893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28527" y="3414932"/>
            <a:ext cx="923504" cy="342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66118" y="4804447"/>
            <a:ext cx="1199603" cy="42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08368" y="4804447"/>
            <a:ext cx="828297" cy="40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7122" y="5558984"/>
            <a:ext cx="1209123" cy="45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941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4365104"/>
            <a:ext cx="4536504" cy="414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807968" y="4365104"/>
            <a:ext cx="180020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71464" y="4841024"/>
            <a:ext cx="201622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311918" y="4841024"/>
            <a:ext cx="429625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71464" y="5316944"/>
            <a:ext cx="2232248" cy="77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539716" y="5519311"/>
            <a:ext cx="429625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03419" y="6154724"/>
            <a:ext cx="1076157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353878" y="6093296"/>
            <a:ext cx="170129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111505" y="6107364"/>
            <a:ext cx="5224855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1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12976"/>
            <a:ext cx="11520000" cy="1372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27027" y="3365425"/>
            <a:ext cx="323702" cy="33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800" y="3789040"/>
            <a:ext cx="4238848" cy="319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500972"/>
            <a:ext cx="280831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079776" y="2494718"/>
            <a:ext cx="280831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961396" y="2458768"/>
            <a:ext cx="1438860" cy="407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127448" y="2921048"/>
            <a:ext cx="936104" cy="5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063552" y="2921048"/>
            <a:ext cx="2736304" cy="500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914013" y="2985308"/>
            <a:ext cx="2047383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961396" y="2985308"/>
            <a:ext cx="143886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343404" y="3469644"/>
            <a:ext cx="129621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706597" y="3432127"/>
            <a:ext cx="5693659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343404" y="3889720"/>
            <a:ext cx="628363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063552" y="3941900"/>
            <a:ext cx="201622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171493" y="3924512"/>
            <a:ext cx="4372779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271464" y="4434966"/>
            <a:ext cx="115212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30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27713" y="4221088"/>
            <a:ext cx="246403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280" y="2090836"/>
            <a:ext cx="2051244" cy="267632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auto">
          <a:xfrm>
            <a:off x="3791744" y="4221088"/>
            <a:ext cx="352839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320136" y="4221088"/>
            <a:ext cx="123151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02581" y="4592706"/>
            <a:ext cx="123151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32538" y="4627480"/>
            <a:ext cx="282330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698232" y="4655104"/>
            <a:ext cx="3630016" cy="40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87949" y="4992460"/>
            <a:ext cx="817995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775456" y="5033872"/>
            <a:ext cx="183271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15171" y="5426476"/>
            <a:ext cx="8553237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769294" y="5364078"/>
            <a:ext cx="123151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216782" y="5797584"/>
            <a:ext cx="178287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962788" y="5797584"/>
            <a:ext cx="219710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196568" y="5749252"/>
            <a:ext cx="1617466" cy="419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51648" y="5797584"/>
            <a:ext cx="219710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040213" y="5763157"/>
            <a:ext cx="1617467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216782" y="6232111"/>
            <a:ext cx="219710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105944" y="4992460"/>
            <a:ext cx="370638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1520000" cy="281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904" y="3653744"/>
            <a:ext cx="11520000" cy="666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54" r="27660" b="43744"/>
          <a:stretch>
            <a:fillRect/>
          </a:stretch>
        </p:blipFill>
        <p:spPr>
          <a:xfrm>
            <a:off x="5567344" y="3507976"/>
            <a:ext cx="2664296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252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4690" y="4927100"/>
            <a:ext cx="714151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31724" y="4927100"/>
            <a:ext cx="2340739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4582" y="5298718"/>
            <a:ext cx="7141509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36096" y="5295275"/>
            <a:ext cx="255239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408" y="5734392"/>
            <a:ext cx="154750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58147" y="5734392"/>
            <a:ext cx="154750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34582" y="6163255"/>
            <a:ext cx="4281298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61" y="548680"/>
            <a:ext cx="9288668" cy="292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0" y="3525548"/>
            <a:ext cx="9039347" cy="340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0463" y="1876715"/>
            <a:ext cx="3049712" cy="161455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auto">
          <a:xfrm>
            <a:off x="2176369" y="2498181"/>
            <a:ext cx="1637484" cy="710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48319" y="4072923"/>
            <a:ext cx="169738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444279" y="4107203"/>
            <a:ext cx="295375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412593" y="4068010"/>
            <a:ext cx="3297803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724960" y="4068010"/>
            <a:ext cx="154750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8865" y="4556796"/>
            <a:ext cx="2680932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439129" y="4582948"/>
            <a:ext cx="231894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776405" y="4494220"/>
            <a:ext cx="3438050" cy="65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41697" y="5207635"/>
            <a:ext cx="8328739" cy="453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08174" y="5716190"/>
            <a:ext cx="332170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132313" y="5647533"/>
            <a:ext cx="3569971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720622" y="5716190"/>
            <a:ext cx="1547504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85461" y="6263565"/>
            <a:ext cx="1236610" cy="37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531543" y="6157006"/>
            <a:ext cx="2786365" cy="624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20" y="836713"/>
            <a:ext cx="8829556" cy="332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160197"/>
            <a:ext cx="10360695" cy="1297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50"/>
          <a:stretch>
            <a:fillRect/>
          </a:stretch>
        </p:blipFill>
        <p:spPr>
          <a:xfrm>
            <a:off x="1492032" y="5458193"/>
            <a:ext cx="10356152" cy="1406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1484783"/>
            <a:ext cx="2948225" cy="137617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1487486" y="4251768"/>
            <a:ext cx="345638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12295" y="4343339"/>
            <a:ext cx="334394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88223" y="4287461"/>
            <a:ext cx="2776330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52472" y="4783285"/>
            <a:ext cx="3456385" cy="674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08857" y="4949124"/>
            <a:ext cx="3039271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60894" y="4867787"/>
            <a:ext cx="2363497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751530" y="4840492"/>
            <a:ext cx="1215754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487486" y="5514071"/>
            <a:ext cx="5544618" cy="468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032104" y="5509265"/>
            <a:ext cx="3935180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55910" y="5918860"/>
            <a:ext cx="4856114" cy="473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343600" y="5918861"/>
            <a:ext cx="3280791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661939" y="5918861"/>
            <a:ext cx="241174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537273" y="6350005"/>
            <a:ext cx="5062783" cy="45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1" b="39334"/>
          <a:stretch>
            <a:fillRect/>
          </a:stretch>
        </p:blipFill>
        <p:spPr>
          <a:xfrm>
            <a:off x="8184232" y="0"/>
            <a:ext cx="3862656" cy="240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52"/>
          <a:stretch>
            <a:fillRect/>
          </a:stretch>
        </p:blipFill>
        <p:spPr>
          <a:xfrm>
            <a:off x="177791" y="621358"/>
            <a:ext cx="8738192" cy="1638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6"/>
          <a:stretch>
            <a:fillRect/>
          </a:stretch>
        </p:blipFill>
        <p:spPr>
          <a:xfrm>
            <a:off x="119336" y="2537738"/>
            <a:ext cx="10560337" cy="3894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3931" y="764704"/>
            <a:ext cx="3510701" cy="16387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119336" y="2525680"/>
            <a:ext cx="5976664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31235" y="2525680"/>
            <a:ext cx="3349142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09156" y="2570449"/>
            <a:ext cx="792090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119" y="3043825"/>
            <a:ext cx="6698953" cy="815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744072" y="3178134"/>
            <a:ext cx="345638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1561" y="3783684"/>
            <a:ext cx="2436047" cy="488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89194" y="3771626"/>
            <a:ext cx="6891183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500588" y="3846830"/>
            <a:ext cx="864098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121" y="4271691"/>
            <a:ext cx="3116559" cy="434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287687" y="4271692"/>
            <a:ext cx="5184577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476433" y="4306558"/>
            <a:ext cx="345638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47039" y="4779934"/>
            <a:ext cx="3284666" cy="7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505922" y="4791992"/>
            <a:ext cx="6406502" cy="726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0685" y="5518837"/>
            <a:ext cx="3456385" cy="913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01" b="39334"/>
          <a:stretch>
            <a:fillRect/>
          </a:stretch>
        </p:blipFill>
        <p:spPr>
          <a:xfrm>
            <a:off x="8472264" y="0"/>
            <a:ext cx="3862656" cy="2403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96"/>
          <a:stretch>
            <a:fillRect/>
          </a:stretch>
        </p:blipFill>
        <p:spPr>
          <a:xfrm>
            <a:off x="246341" y="761813"/>
            <a:ext cx="8975224" cy="157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8774" y="768701"/>
            <a:ext cx="3564865" cy="1664008"/>
          </a:xfrm>
          <a:prstGeom prst="rect">
            <a:avLst/>
          </a:prstGeom>
        </p:spPr>
      </p:pic>
      <p:pic>
        <p:nvPicPr>
          <p:cNvPr id="1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2439597"/>
            <a:ext cx="10440520" cy="4545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256213" y="2466893"/>
            <a:ext cx="303147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287689" y="2548020"/>
            <a:ext cx="1872208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23570" y="2373146"/>
            <a:ext cx="4932869" cy="725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86372" y="3192312"/>
            <a:ext cx="2209227" cy="725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18619" y="3280199"/>
            <a:ext cx="3361358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879976" y="3318334"/>
            <a:ext cx="2592287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556978" y="3355426"/>
            <a:ext cx="1872208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63352" y="3984183"/>
            <a:ext cx="5256584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536048" y="4043559"/>
            <a:ext cx="3944327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9539496" y="4007874"/>
            <a:ext cx="1872208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63352" y="4530010"/>
            <a:ext cx="4680520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015559" y="4457559"/>
            <a:ext cx="5040879" cy="69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46341" y="5484756"/>
            <a:ext cx="737091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019436" y="5259811"/>
            <a:ext cx="9037002" cy="766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-12911" y="6128455"/>
            <a:ext cx="4308711" cy="69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814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013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10128" y="1988840"/>
            <a:ext cx="3513664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233664" y="1988840"/>
            <a:ext cx="3302496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532397" y="1951309"/>
            <a:ext cx="1371915" cy="473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687461" y="2424685"/>
            <a:ext cx="872035" cy="35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569426" y="2462217"/>
            <a:ext cx="6470790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86280" y="2818460"/>
            <a:ext cx="5237711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87840" y="3189950"/>
            <a:ext cx="1196880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096000" y="2780928"/>
            <a:ext cx="3096344" cy="1811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456729" y="3175829"/>
            <a:ext cx="1413929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936938" y="3137172"/>
            <a:ext cx="3096344" cy="356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9315" y="3559817"/>
            <a:ext cx="1413929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631731" y="3559816"/>
            <a:ext cx="2160013" cy="30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863753" y="3549169"/>
            <a:ext cx="1413929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340401" y="3530947"/>
            <a:ext cx="626602" cy="281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710128" y="3885590"/>
            <a:ext cx="4899102" cy="30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676574" y="3924722"/>
            <a:ext cx="347417" cy="26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79562" y="4200752"/>
            <a:ext cx="2257376" cy="39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976932" y="4242396"/>
            <a:ext cx="3047059" cy="37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39568" y="4561107"/>
            <a:ext cx="1413929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07155" y="4936628"/>
            <a:ext cx="6324949" cy="33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032104" y="4948914"/>
            <a:ext cx="1656184" cy="338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88550" y="5489557"/>
            <a:ext cx="2182108" cy="31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2903642" y="5364144"/>
            <a:ext cx="1536174" cy="59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4500461" y="5473719"/>
            <a:ext cx="2459635" cy="33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960096" y="5481636"/>
            <a:ext cx="1672946" cy="32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630799" y="6034228"/>
            <a:ext cx="1436346" cy="62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127564" y="5967828"/>
            <a:ext cx="5192572" cy="625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50339" y="1069262"/>
            <a:ext cx="2486365" cy="1764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20688"/>
            <a:ext cx="11520000" cy="364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165" y="868687"/>
            <a:ext cx="295140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097123" y="3005298"/>
            <a:ext cx="333223" cy="324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7" y="4077072"/>
            <a:ext cx="2872300" cy="280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764704"/>
            <a:ext cx="11520000" cy="5009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5897" y="926600"/>
            <a:ext cx="371305" cy="32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15897" y="3878824"/>
            <a:ext cx="371305" cy="32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3" r="15469"/>
          <a:stretch>
            <a:fillRect/>
          </a:stretch>
        </p:blipFill>
        <p:spPr>
          <a:xfrm>
            <a:off x="8832305" y="4365104"/>
            <a:ext cx="3118250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853412"/>
            <a:ext cx="314181" cy="333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0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2576532"/>
            <a:ext cx="304661" cy="3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04744"/>
            <a:ext cx="11520000" cy="77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2" r="6638"/>
          <a:stretch>
            <a:fillRect/>
          </a:stretch>
        </p:blipFill>
        <p:spPr>
          <a:xfrm>
            <a:off x="4081586" y="3681373"/>
            <a:ext cx="3598590" cy="314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96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786416"/>
            <a:ext cx="323702" cy="33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856" y="2900481"/>
            <a:ext cx="3066287" cy="415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5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34532"/>
            <a:ext cx="304661" cy="333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4" r="17395"/>
          <a:stretch>
            <a:fillRect/>
          </a:stretch>
        </p:blipFill>
        <p:spPr>
          <a:xfrm>
            <a:off x="4007768" y="3046019"/>
            <a:ext cx="4320480" cy="3912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8612"/>
            <a:ext cx="11520000" cy="359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38425" y="2924944"/>
            <a:ext cx="371305" cy="47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0328" y="3933056"/>
            <a:ext cx="3089207" cy="29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2015-09-16T06:52:00Z</dcterms:created>
  <dcterms:modified xsi:type="dcterms:W3CDTF">2024-06-28T07:05:40Z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