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0" r:id="rId4"/>
    <p:sldId id="389" r:id="rId5"/>
    <p:sldId id="386" r:id="rId6"/>
    <p:sldId id="385" r:id="rId7"/>
    <p:sldId id="384" r:id="rId8"/>
    <p:sldId id="380" r:id="rId9"/>
    <p:sldId id="379" r:id="rId10"/>
    <p:sldId id="378" r:id="rId11"/>
    <p:sldId id="377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562" y="2905125"/>
            <a:ext cx="108108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18" y="586079"/>
            <a:ext cx="11520000" cy="258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798" y="3115079"/>
            <a:ext cx="11520000" cy="193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444459" y="4346531"/>
            <a:ext cx="361785" cy="40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3610111"/>
            <a:ext cx="3602204" cy="324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836712"/>
            <a:ext cx="9649072" cy="414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8319" y="2648027"/>
            <a:ext cx="971107" cy="400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5574" y="3436284"/>
            <a:ext cx="1656595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3573016"/>
            <a:ext cx="3691596" cy="308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350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6" r="72872"/>
          <a:stretch>
            <a:fillRect/>
          </a:stretch>
        </p:blipFill>
        <p:spPr>
          <a:xfrm>
            <a:off x="7896200" y="3595703"/>
            <a:ext cx="2711704" cy="323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95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1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80728"/>
            <a:ext cx="6168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056185" y="1039963"/>
            <a:ext cx="3936359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20000" y="1916832"/>
            <a:ext cx="4079856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827778" y="1916832"/>
            <a:ext cx="4079856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8884105" y="1918207"/>
            <a:ext cx="2108439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20000" y="2793701"/>
            <a:ext cx="7248208" cy="2363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968208" y="3717621"/>
            <a:ext cx="3024336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49671" y="5381936"/>
            <a:ext cx="299805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718057" y="5500406"/>
            <a:ext cx="2377943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389474"/>
            <a:ext cx="2055890" cy="2327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728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43040" y="917440"/>
            <a:ext cx="5568984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395599" y="918251"/>
            <a:ext cx="3804857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55655" y="1781536"/>
            <a:ext cx="9444801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51384" y="2463874"/>
            <a:ext cx="1656595" cy="638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376595" y="2660147"/>
            <a:ext cx="3935429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312024" y="2617167"/>
            <a:ext cx="388843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51384" y="3524244"/>
            <a:ext cx="4536504" cy="198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5087888" y="4306134"/>
            <a:ext cx="5112568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20000" y="5955324"/>
            <a:ext cx="242367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192" y="4810255"/>
            <a:ext cx="3726137" cy="185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8" y="908720"/>
            <a:ext cx="9038705" cy="557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 r="64099"/>
          <a:stretch>
            <a:fillRect/>
          </a:stretch>
        </p:blipFill>
        <p:spPr>
          <a:xfrm>
            <a:off x="9154639" y="3212976"/>
            <a:ext cx="2711624" cy="257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1251"/>
            <a:ext cx="8832384" cy="5898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920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89448"/>
            <a:ext cx="335977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079776" y="1017584"/>
            <a:ext cx="460851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8760296" y="1035910"/>
            <a:ext cx="1656595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720000" y="1853544"/>
            <a:ext cx="5376000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204336" y="1853544"/>
            <a:ext cx="248395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669443" y="1853544"/>
            <a:ext cx="1656595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35361" y="2671178"/>
            <a:ext cx="136815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751405" y="2671178"/>
            <a:ext cx="6792867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8649583" y="2689504"/>
            <a:ext cx="179101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20000" y="3488812"/>
            <a:ext cx="386383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727437" y="3479575"/>
            <a:ext cx="5713158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59961" y="4306446"/>
            <a:ext cx="3863831" cy="208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4223792" y="5124080"/>
            <a:ext cx="5544616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876230" y="5071898"/>
            <a:ext cx="540661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0098" y="3633236"/>
            <a:ext cx="2125189" cy="1896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47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124744"/>
            <a:ext cx="2567688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575720" y="1124744"/>
            <a:ext cx="6840760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44012" y="1807082"/>
            <a:ext cx="3767812" cy="2197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44012" y="4401442"/>
            <a:ext cx="5178486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879976" y="4401442"/>
            <a:ext cx="244827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66355" y="5092024"/>
            <a:ext cx="2233301" cy="641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046011" y="5183842"/>
            <a:ext cx="3482037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660852" y="5158868"/>
            <a:ext cx="3755628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22482" y="5966243"/>
            <a:ext cx="3069262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785951" y="5989297"/>
            <a:ext cx="6342497" cy="45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1652" y="1869076"/>
            <a:ext cx="5290972" cy="2012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838578" y="2313543"/>
            <a:ext cx="899285" cy="40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51028" y="2305984"/>
            <a:ext cx="921957" cy="41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36436" y="5284251"/>
            <a:ext cx="1390492" cy="41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526406" y="5291811"/>
            <a:ext cx="899285" cy="400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6092" y="6040157"/>
            <a:ext cx="445864" cy="393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71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614747" y="4762500"/>
            <a:ext cx="284900" cy="33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758118"/>
            <a:ext cx="4236096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35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9752" y="3911308"/>
            <a:ext cx="780694" cy="4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392" y="3717032"/>
            <a:ext cx="5145234" cy="3275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91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492896"/>
            <a:ext cx="482453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962554" y="2492896"/>
            <a:ext cx="991011" cy="4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27448" y="3203937"/>
            <a:ext cx="6120680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149422" y="3914978"/>
            <a:ext cx="2642322" cy="181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797441" y="4595410"/>
            <a:ext cx="3156124" cy="4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120392" y="6041370"/>
            <a:ext cx="1231191" cy="4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435626" y="6039364"/>
            <a:ext cx="2508246" cy="4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983409"/>
            <a:ext cx="8640960" cy="1465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49499"/>
            <a:ext cx="8640960" cy="2740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4232" y="3156523"/>
            <a:ext cx="288032" cy="560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81" y="3071226"/>
            <a:ext cx="5292508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40364"/>
            <a:ext cx="9118129" cy="4360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991544" y="3222331"/>
            <a:ext cx="681516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5481" y="3986333"/>
            <a:ext cx="916822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400" y="4803208"/>
            <a:ext cx="874641" cy="42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383" y="3294789"/>
            <a:ext cx="4690818" cy="3537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6109656" y="2492896"/>
            <a:ext cx="1066463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5360" y="3224833"/>
            <a:ext cx="844815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80176" y="3986332"/>
            <a:ext cx="1224136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14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2348880"/>
            <a:ext cx="3384376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4367808" y="2348880"/>
            <a:ext cx="1440160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127448" y="3068960"/>
            <a:ext cx="4248472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449113" y="2934299"/>
            <a:ext cx="574879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92356" y="3649699"/>
            <a:ext cx="2699387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756594" y="3563661"/>
            <a:ext cx="2051374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19999" y="4369780"/>
            <a:ext cx="5592025" cy="158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456040" y="4916539"/>
            <a:ext cx="2448272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983432" y="6153998"/>
            <a:ext cx="2232248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310596" y="6030638"/>
            <a:ext cx="1921308" cy="494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49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4207" y="3291362"/>
            <a:ext cx="295846" cy="325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