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9" r:id="rId4"/>
    <p:sldId id="388" r:id="rId5"/>
    <p:sldId id="385" r:id="rId6"/>
    <p:sldId id="384" r:id="rId7"/>
    <p:sldId id="381" r:id="rId8"/>
    <p:sldId id="380" r:id="rId9"/>
    <p:sldId id="379" r:id="rId10"/>
    <p:sldId id="376" r:id="rId11"/>
    <p:sldId id="375" r:id="rId12"/>
    <p:sldId id="374" r:id="rId13"/>
    <p:sldId id="372" r:id="rId14"/>
    <p:sldId id="371" r:id="rId15"/>
    <p:sldId id="370" r:id="rId16"/>
    <p:sldId id="369" r:id="rId17"/>
    <p:sldId id="390" r:id="rId18"/>
    <p:sldId id="368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442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568" y="2576513"/>
            <a:ext cx="8465194" cy="1576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159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62593" y="6061916"/>
            <a:ext cx="303161" cy="395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59" y="692696"/>
            <a:ext cx="8970997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53"/>
          <a:stretch>
            <a:fillRect/>
          </a:stretch>
        </p:blipFill>
        <p:spPr>
          <a:xfrm>
            <a:off x="1055440" y="5589240"/>
            <a:ext cx="9452738" cy="75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53" t="20853"/>
          <a:stretch>
            <a:fillRect/>
          </a:stretch>
        </p:blipFill>
        <p:spPr>
          <a:xfrm>
            <a:off x="8832304" y="3423685"/>
            <a:ext cx="5410787" cy="255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74" r="56150"/>
          <a:stretch>
            <a:fillRect/>
          </a:stretch>
        </p:blipFill>
        <p:spPr>
          <a:xfrm>
            <a:off x="8165356" y="1268760"/>
            <a:ext cx="4286668" cy="2276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781809" y="5589239"/>
            <a:ext cx="1106279" cy="445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00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auto">
          <a:xfrm>
            <a:off x="1199456" y="2708920"/>
            <a:ext cx="374441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271464" y="3205604"/>
            <a:ext cx="20162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3287688" y="3231394"/>
            <a:ext cx="158417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199456" y="3767636"/>
            <a:ext cx="3672408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055440" y="4329668"/>
            <a:ext cx="21602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215680" y="4329668"/>
            <a:ext cx="165618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225145" y="4794878"/>
            <a:ext cx="995211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255212" y="4905732"/>
            <a:ext cx="412882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420422" y="4929853"/>
            <a:ext cx="20162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218672" y="5481796"/>
            <a:ext cx="3725200" cy="683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4943872" y="5614923"/>
            <a:ext cx="324036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271464" y="6249506"/>
            <a:ext cx="20162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1"/>
            <a:ext cx="11017224" cy="435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78" b="56094"/>
          <a:stretch>
            <a:fillRect/>
          </a:stretch>
        </p:blipFill>
        <p:spPr>
          <a:xfrm>
            <a:off x="9480376" y="3284984"/>
            <a:ext cx="3420377" cy="322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14" y="900000"/>
            <a:ext cx="6831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57014" y="909062"/>
            <a:ext cx="285572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3884742" y="1052736"/>
            <a:ext cx="122413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984090" y="1492156"/>
            <a:ext cx="36927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4753675" y="1492156"/>
            <a:ext cx="355203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788398" y="1974208"/>
            <a:ext cx="1728192" cy="1454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2516590" y="2523732"/>
            <a:ext cx="273630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860406" y="3448112"/>
            <a:ext cx="108012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1840021" y="3495020"/>
            <a:ext cx="154066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409714" y="3512676"/>
            <a:ext cx="3211331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957014" y="3960867"/>
            <a:ext cx="335977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4299104" y="3978523"/>
            <a:ext cx="2393949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6693053" y="3978523"/>
            <a:ext cx="50405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866628" y="4468755"/>
            <a:ext cx="4890321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5796109" y="4468755"/>
            <a:ext cx="1401001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957014" y="4976643"/>
            <a:ext cx="631210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980305" y="5466875"/>
            <a:ext cx="960221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1930337" y="5466875"/>
            <a:ext cx="195440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3975127" y="5518580"/>
            <a:ext cx="271792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6744072" y="5489733"/>
            <a:ext cx="20162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980304" y="6072706"/>
            <a:ext cx="3192469" cy="587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4113066" y="6175223"/>
            <a:ext cx="20162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76" y="764704"/>
            <a:ext cx="10752000" cy="320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94" t="13902" r="1" b="33169"/>
          <a:stretch>
            <a:fillRect/>
          </a:stretch>
        </p:blipFill>
        <p:spPr>
          <a:xfrm>
            <a:off x="7608168" y="4003128"/>
            <a:ext cx="4104456" cy="230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17" t="476" b="87946"/>
          <a:stretch>
            <a:fillRect/>
          </a:stretch>
        </p:blipFill>
        <p:spPr>
          <a:xfrm>
            <a:off x="1055441" y="4149080"/>
            <a:ext cx="11136560" cy="68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/>
          <a:stretch>
            <a:fillRect/>
          </a:stretch>
        </p:blipFill>
        <p:spPr>
          <a:xfrm>
            <a:off x="673362" y="1124744"/>
            <a:ext cx="10895246" cy="509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7610" y="1170760"/>
            <a:ext cx="5774688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7610" y="2038766"/>
            <a:ext cx="1076637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23786" y="1990480"/>
            <a:ext cx="4434884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75486" y="2858486"/>
            <a:ext cx="2245138" cy="95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18140" y="3105201"/>
            <a:ext cx="2740530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73364" y="4452531"/>
            <a:ext cx="1174513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73557" y="4219923"/>
            <a:ext cx="7317147" cy="95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43833" y="4452531"/>
            <a:ext cx="1348139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5486" y="5408509"/>
            <a:ext cx="1408999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001635" y="5451902"/>
            <a:ext cx="5033672" cy="597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711" y="908720"/>
            <a:ext cx="8801369" cy="5959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/>
        </p:nvSpPr>
        <p:spPr bwMode="auto">
          <a:xfrm>
            <a:off x="623392" y="958391"/>
            <a:ext cx="482453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447928" y="958391"/>
            <a:ext cx="3168352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79403" y="1678471"/>
            <a:ext cx="289631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3719736" y="1650051"/>
            <a:ext cx="266429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461351" y="1664722"/>
            <a:ext cx="2082921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86897" y="2269961"/>
            <a:ext cx="147665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066892" y="2378603"/>
            <a:ext cx="6549388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15440" y="2985724"/>
            <a:ext cx="346433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4079776" y="2985724"/>
            <a:ext cx="39604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8000816" y="3078735"/>
            <a:ext cx="154066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86896" y="3518155"/>
            <a:ext cx="3132840" cy="1841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759136" y="4279598"/>
            <a:ext cx="428108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8079616" y="4273389"/>
            <a:ext cx="154066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53524" y="5674533"/>
            <a:ext cx="154066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09" t="13903" b="33078"/>
          <a:stretch>
            <a:fillRect/>
          </a:stretch>
        </p:blipFill>
        <p:spPr>
          <a:xfrm>
            <a:off x="9033476" y="908721"/>
            <a:ext cx="3289275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60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1520000" cy="4450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917440"/>
            <a:ext cx="64087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032104" y="1021766"/>
            <a:ext cx="39604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23392" y="1853544"/>
            <a:ext cx="360040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4371100" y="1853544"/>
            <a:ext cx="60453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0406291" y="1929228"/>
            <a:ext cx="154066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20000" y="2780536"/>
            <a:ext cx="4943952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5832568" y="2717640"/>
            <a:ext cx="25676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8496864" y="2782276"/>
            <a:ext cx="2423672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87289" y="3566615"/>
            <a:ext cx="75689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8387420" y="3646372"/>
            <a:ext cx="26051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67408" y="4517840"/>
            <a:ext cx="3603692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4403811" y="4377786"/>
            <a:ext cx="51485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40416" y="4318387"/>
            <a:ext cx="1817073" cy="2206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1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2894079"/>
            <a:ext cx="399867" cy="410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80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2617" y="980728"/>
            <a:ext cx="449928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5735960" y="900000"/>
            <a:ext cx="2736304" cy="3185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325667" y="961474"/>
            <a:ext cx="26627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01747" y="1700808"/>
            <a:ext cx="308999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765364" y="1700808"/>
            <a:ext cx="197059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623392" y="2272893"/>
            <a:ext cx="4608512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325667" y="2348880"/>
            <a:ext cx="26627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634056" y="2975051"/>
            <a:ext cx="4525840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5245841" y="3001650"/>
            <a:ext cx="34610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623392" y="3608327"/>
            <a:ext cx="3744416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4386061" y="3608327"/>
            <a:ext cx="1205883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634057" y="4303949"/>
            <a:ext cx="7814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441595" y="4318194"/>
            <a:ext cx="5230469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6758007" y="4221088"/>
            <a:ext cx="1858273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741613" y="4887820"/>
            <a:ext cx="781424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1523037" y="4990601"/>
            <a:ext cx="450095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6131697" y="4921914"/>
            <a:ext cx="234056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701747" y="5518580"/>
            <a:ext cx="1717512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2419259" y="5576358"/>
            <a:ext cx="2380597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4789037" y="5576358"/>
            <a:ext cx="375523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634056" y="6167313"/>
            <a:ext cx="1540665" cy="439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3769" y="1229717"/>
            <a:ext cx="2276688" cy="276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40" y="620688"/>
            <a:ext cx="11520000" cy="36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8606" y="2737072"/>
            <a:ext cx="447471" cy="4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112" y="3148634"/>
            <a:ext cx="4583912" cy="374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361" y="2852936"/>
            <a:ext cx="4245052" cy="3758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3" y="900000"/>
            <a:ext cx="10613044" cy="3328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27569" y="2708920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96" y="764704"/>
            <a:ext cx="11520000" cy="402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5662" y="2862199"/>
            <a:ext cx="447471" cy="409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042" y="3789040"/>
            <a:ext cx="3017478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99" y="764704"/>
            <a:ext cx="9801149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80227" y="3284983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219" y="3210113"/>
            <a:ext cx="4242713" cy="361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22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59584" y="4684946"/>
            <a:ext cx="323275" cy="29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2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93190" y="3108993"/>
            <a:ext cx="609322" cy="40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018670"/>
            <a:ext cx="4691478" cy="3812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5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38247" y="3081163"/>
            <a:ext cx="333223" cy="40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928" y="2852936"/>
            <a:ext cx="4439301" cy="3880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