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9" r:id="rId4"/>
    <p:sldId id="378" r:id="rId5"/>
    <p:sldId id="380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475" y="514"/>
      </p:cViewPr>
      <p:guideLst>
        <p:guide orient="horz" pos="2160"/>
        <p:guide pos="37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3109912"/>
            <a:ext cx="115252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08" y="836712"/>
            <a:ext cx="9579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23792" y="963478"/>
            <a:ext cx="3416707" cy="458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836708" y="1637519"/>
            <a:ext cx="1847608" cy="458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2701705" y="1637520"/>
            <a:ext cx="1638794" cy="45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867833" y="2311560"/>
            <a:ext cx="3472665" cy="45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941114" y="3101630"/>
            <a:ext cx="1743201" cy="458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2701705" y="3115698"/>
            <a:ext cx="3294979" cy="3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014073" y="3140487"/>
            <a:ext cx="3709637" cy="3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668092" y="3891700"/>
            <a:ext cx="936104" cy="3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1604196" y="3846459"/>
            <a:ext cx="4752528" cy="3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885602" y="4552431"/>
            <a:ext cx="4752527" cy="419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5638128" y="4572204"/>
            <a:ext cx="4246987" cy="3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909290" y="5253016"/>
            <a:ext cx="8111730" cy="493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9065718" y="5304943"/>
            <a:ext cx="1638794" cy="3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784798" y="6022925"/>
            <a:ext cx="7804173" cy="406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2157"/>
            <a:ext cx="6456120" cy="600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20688"/>
            <a:ext cx="11520000" cy="478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43451" y="4831856"/>
            <a:ext cx="3389355" cy="400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30" r="61607"/>
          <a:stretch>
            <a:fillRect/>
          </a:stretch>
        </p:blipFill>
        <p:spPr>
          <a:xfrm>
            <a:off x="8472264" y="4365104"/>
            <a:ext cx="3096344" cy="227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620688"/>
            <a:ext cx="8184312" cy="2659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393124"/>
            <a:ext cx="8064896" cy="342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34" y="620688"/>
            <a:ext cx="11520000" cy="429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76964" y="845432"/>
            <a:ext cx="6190358" cy="53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816914" y="942372"/>
            <a:ext cx="4270888" cy="44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51384" y="1781536"/>
            <a:ext cx="5831298" cy="53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382681" y="1825042"/>
            <a:ext cx="4989857" cy="44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561328" y="2546870"/>
            <a:ext cx="6255586" cy="602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894496" y="2576497"/>
            <a:ext cx="4049290" cy="53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626556" y="3524806"/>
            <a:ext cx="3038354" cy="53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3664910" y="3517618"/>
            <a:ext cx="5550684" cy="53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9364967" y="3450913"/>
            <a:ext cx="2514923" cy="53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26556" y="4290619"/>
            <a:ext cx="2828398" cy="53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3502804" y="4330420"/>
            <a:ext cx="6504878" cy="53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80" y="5017707"/>
            <a:ext cx="4775778" cy="1604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08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634" y="764704"/>
            <a:ext cx="68485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23058" y="2501616"/>
            <a:ext cx="25922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02922" y="3005672"/>
            <a:ext cx="25922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007930" y="3501202"/>
            <a:ext cx="3039463" cy="1952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024378" y="5498668"/>
            <a:ext cx="381510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968718" y="6111449"/>
            <a:ext cx="25922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731" y="1052736"/>
            <a:ext cx="11595605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78"/>
          <a:stretch>
            <a:fillRect/>
          </a:stretch>
        </p:blipFill>
        <p:spPr>
          <a:xfrm>
            <a:off x="767408" y="836711"/>
            <a:ext cx="10585176" cy="274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63459"/>
          <a:stretch>
            <a:fillRect/>
          </a:stretch>
        </p:blipFill>
        <p:spPr>
          <a:xfrm>
            <a:off x="3935760" y="3933056"/>
            <a:ext cx="4860540" cy="217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05" y="764705"/>
            <a:ext cx="9601067" cy="588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6513" y="764704"/>
            <a:ext cx="3584516" cy="616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6513" y="1434828"/>
            <a:ext cx="3989340" cy="713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3405" y="2350649"/>
            <a:ext cx="3584516" cy="46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4703" y="3137493"/>
            <a:ext cx="7113492" cy="1814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6932" y="5278682"/>
            <a:ext cx="4740996" cy="46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1384" y="6127878"/>
            <a:ext cx="3584516" cy="460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4470"/>
            <a:ext cx="6744152" cy="586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15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2420888"/>
            <a:ext cx="403244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55440" y="3083964"/>
            <a:ext cx="3312368" cy="345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77042" y="3607481"/>
            <a:ext cx="3748176" cy="469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11423" y="4322136"/>
            <a:ext cx="3337019" cy="1635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22693" y="6224613"/>
            <a:ext cx="4253227" cy="345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85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18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/>
          <p:cNvSpPr/>
          <p:nvPr/>
        </p:nvSpPr>
        <p:spPr bwMode="auto">
          <a:xfrm>
            <a:off x="911424" y="2348880"/>
            <a:ext cx="3600400" cy="3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072830" y="2924944"/>
            <a:ext cx="3150962" cy="3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072830" y="3429998"/>
            <a:ext cx="3294978" cy="2159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081524" y="5632442"/>
            <a:ext cx="3790339" cy="3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081525" y="6156019"/>
            <a:ext cx="1638794" cy="3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11017224" cy="457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072" y="4257309"/>
            <a:ext cx="4949375" cy="2214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