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3" r:id="rId4"/>
    <p:sldId id="382" r:id="rId5"/>
    <p:sldId id="381" r:id="rId6"/>
    <p:sldId id="384" r:id="rId7"/>
    <p:sldId id="380" r:id="rId8"/>
    <p:sldId id="379" r:id="rId9"/>
    <p:sldId id="377" r:id="rId10"/>
    <p:sldId id="376" r:id="rId11"/>
    <p:sldId id="375" r:id="rId12"/>
    <p:sldId id="385" r:id="rId13"/>
    <p:sldId id="374" r:id="rId14"/>
    <p:sldId id="373" r:id="rId15"/>
    <p:sldId id="372" r:id="rId16"/>
    <p:sldId id="371" r:id="rId17"/>
    <p:sldId id="370" r:id="rId18"/>
    <p:sldId id="369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538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1187" y="2924175"/>
            <a:ext cx="842962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343"/>
          <a:stretch>
            <a:fillRect/>
          </a:stretch>
        </p:blipFill>
        <p:spPr>
          <a:xfrm>
            <a:off x="720000" y="900000"/>
            <a:ext cx="11208648" cy="4789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57"/>
          <a:stretch>
            <a:fillRect/>
          </a:stretch>
        </p:blipFill>
        <p:spPr>
          <a:xfrm>
            <a:off x="623392" y="908719"/>
            <a:ext cx="10770482" cy="5054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944338" y="908719"/>
            <a:ext cx="9054776" cy="1207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9944271" y="1135023"/>
            <a:ext cx="1020688" cy="845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944338" y="2236753"/>
            <a:ext cx="9537697" cy="845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944338" y="3219082"/>
            <a:ext cx="10624270" cy="845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1185800" y="4201410"/>
            <a:ext cx="5312135" cy="845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6544284" y="4157456"/>
            <a:ext cx="4420674" cy="845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1065068" y="5239318"/>
            <a:ext cx="7028876" cy="845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01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9090" y="2626174"/>
            <a:ext cx="361785" cy="410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43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648041" y="4503546"/>
            <a:ext cx="396743" cy="406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86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31008" y="4609005"/>
            <a:ext cx="456990" cy="419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980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76071" y="2725979"/>
            <a:ext cx="296883" cy="326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31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63952" y="2885524"/>
            <a:ext cx="635155" cy="831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823074" y="3496455"/>
            <a:ext cx="352264" cy="410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4026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auto">
          <a:xfrm>
            <a:off x="1199456" y="2636912"/>
            <a:ext cx="388843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5087888" y="2708920"/>
            <a:ext cx="388843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199456" y="6149195"/>
            <a:ext cx="41764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356849" y="6221203"/>
            <a:ext cx="388843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40"/>
          <a:stretch>
            <a:fillRect/>
          </a:stretch>
        </p:blipFill>
        <p:spPr>
          <a:xfrm>
            <a:off x="720000" y="900000"/>
            <a:ext cx="8900088" cy="432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81612" y="2420888"/>
            <a:ext cx="798274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839416" y="3176972"/>
            <a:ext cx="388843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4703630" y="3235758"/>
            <a:ext cx="463273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1295648" y="3962571"/>
            <a:ext cx="343220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4727848" y="3957208"/>
            <a:ext cx="446449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384550" y="4695851"/>
            <a:ext cx="139908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2817102" y="4666458"/>
            <a:ext cx="212677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4943872" y="4654700"/>
            <a:ext cx="388843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992624" cy="5523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94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869355" y="2851930"/>
            <a:ext cx="1104396" cy="514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85520" y="3823135"/>
            <a:ext cx="1694677" cy="514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60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482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67408" y="888242"/>
            <a:ext cx="6768752" cy="1028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矩形 76"/>
          <p:cNvSpPr/>
          <p:nvPr/>
        </p:nvSpPr>
        <p:spPr bwMode="auto">
          <a:xfrm>
            <a:off x="551384" y="1916832"/>
            <a:ext cx="4752528" cy="1028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矩形 77"/>
          <p:cNvSpPr/>
          <p:nvPr/>
        </p:nvSpPr>
        <p:spPr bwMode="auto">
          <a:xfrm>
            <a:off x="5366993" y="1844824"/>
            <a:ext cx="2025151" cy="1028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9" name="矩形 78"/>
          <p:cNvSpPr/>
          <p:nvPr/>
        </p:nvSpPr>
        <p:spPr bwMode="auto">
          <a:xfrm>
            <a:off x="555185" y="2745531"/>
            <a:ext cx="1724391" cy="1028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0" name="矩形 79"/>
          <p:cNvSpPr/>
          <p:nvPr/>
        </p:nvSpPr>
        <p:spPr bwMode="auto">
          <a:xfrm>
            <a:off x="2244959" y="2732459"/>
            <a:ext cx="2025151" cy="1028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1" name="矩形 80"/>
          <p:cNvSpPr/>
          <p:nvPr/>
        </p:nvSpPr>
        <p:spPr bwMode="auto">
          <a:xfrm>
            <a:off x="623392" y="3674175"/>
            <a:ext cx="6408712" cy="1028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2" name="矩形 81"/>
          <p:cNvSpPr/>
          <p:nvPr/>
        </p:nvSpPr>
        <p:spPr bwMode="auto">
          <a:xfrm>
            <a:off x="7032104" y="4001178"/>
            <a:ext cx="2028769" cy="1028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3" name="矩形 82"/>
          <p:cNvSpPr/>
          <p:nvPr/>
        </p:nvSpPr>
        <p:spPr bwMode="auto">
          <a:xfrm>
            <a:off x="623392" y="4702765"/>
            <a:ext cx="4536505" cy="1028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4" name="矩形 83"/>
          <p:cNvSpPr/>
          <p:nvPr/>
        </p:nvSpPr>
        <p:spPr bwMode="auto">
          <a:xfrm>
            <a:off x="5187891" y="4702765"/>
            <a:ext cx="1124134" cy="1028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5" name="矩形 84"/>
          <p:cNvSpPr/>
          <p:nvPr/>
        </p:nvSpPr>
        <p:spPr bwMode="auto">
          <a:xfrm>
            <a:off x="6357995" y="4917223"/>
            <a:ext cx="1178165" cy="586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6" name="矩形 85"/>
          <p:cNvSpPr/>
          <p:nvPr/>
        </p:nvSpPr>
        <p:spPr bwMode="auto">
          <a:xfrm>
            <a:off x="343743" y="5743113"/>
            <a:ext cx="1863826" cy="866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7" name="矩形 86"/>
          <p:cNvSpPr/>
          <p:nvPr/>
        </p:nvSpPr>
        <p:spPr bwMode="auto">
          <a:xfrm>
            <a:off x="2207569" y="5829410"/>
            <a:ext cx="2025151" cy="729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261"/>
          <a:stretch>
            <a:fillRect/>
          </a:stretch>
        </p:blipFill>
        <p:spPr>
          <a:xfrm>
            <a:off x="672000" y="980728"/>
            <a:ext cx="11520000" cy="2799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46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5355" y="2252134"/>
            <a:ext cx="3237024" cy="514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93983" y="2252134"/>
            <a:ext cx="3198942" cy="504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46380" y="3223386"/>
            <a:ext cx="1104396" cy="514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128066" y="5165889"/>
            <a:ext cx="1123438" cy="514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41"/>
          <a:stretch>
            <a:fillRect/>
          </a:stretch>
        </p:blipFill>
        <p:spPr>
          <a:xfrm>
            <a:off x="720000" y="734834"/>
            <a:ext cx="10272544" cy="5890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552384" y="5085184"/>
            <a:ext cx="576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59"/>
          <a:stretch>
            <a:fillRect/>
          </a:stretch>
        </p:blipFill>
        <p:spPr>
          <a:xfrm>
            <a:off x="695400" y="1124743"/>
            <a:ext cx="10801200" cy="2960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9984432" y="2466464"/>
            <a:ext cx="648072" cy="674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83739"/>
            <a:ext cx="8976400" cy="6277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28248" y="177281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25561" y="4293096"/>
            <a:ext cx="650759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68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05355" y="2922604"/>
            <a:ext cx="314181" cy="410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95702" y="2846280"/>
            <a:ext cx="675966" cy="534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92859" y="4067475"/>
            <a:ext cx="799735" cy="400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5085184"/>
            <a:ext cx="11520000" cy="1067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161373" y="5352040"/>
            <a:ext cx="714049" cy="533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4620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1632" y="2564904"/>
            <a:ext cx="4192279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11633" y="5372223"/>
            <a:ext cx="2464087" cy="349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5337949" y="2636912"/>
            <a:ext cx="4192279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95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479376" y="2852936"/>
            <a:ext cx="5184576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