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2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6087" y="2800350"/>
            <a:ext cx="6219825" cy="125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2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408076"/>
            <a:ext cx="6552728" cy="1101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752184" y="3573016"/>
            <a:ext cx="40324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99456" y="4625452"/>
            <a:ext cx="388843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7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4958" y="2398980"/>
            <a:ext cx="1291481" cy="735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64958" y="3134149"/>
            <a:ext cx="790214" cy="26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50380" y="3010030"/>
            <a:ext cx="218975" cy="401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7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88132" y="4070793"/>
            <a:ext cx="456991" cy="409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692696"/>
            <a:ext cx="6840760" cy="608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6080" y="4077072"/>
            <a:ext cx="360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0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3761725"/>
            <a:ext cx="361785" cy="41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330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2063552" y="3434542"/>
            <a:ext cx="6336704" cy="1146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8478129" y="3429000"/>
            <a:ext cx="30963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515380" y="4986905"/>
            <a:ext cx="30963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611724" y="4797152"/>
            <a:ext cx="5292588" cy="116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4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87488" y="3720214"/>
            <a:ext cx="8496944" cy="129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0271440" y="3898643"/>
            <a:ext cx="136917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52796" y="5157192"/>
            <a:ext cx="3096344" cy="129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843072" y="5194904"/>
            <a:ext cx="1748872" cy="1255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624996" y="5354476"/>
            <a:ext cx="3096344" cy="1095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01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3573016"/>
            <a:ext cx="612068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415480" y="4828476"/>
            <a:ext cx="3096344" cy="825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443266" y="5654196"/>
            <a:ext cx="6120679" cy="111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90"/>
          <a:stretch>
            <a:fillRect/>
          </a:stretch>
        </p:blipFill>
        <p:spPr>
          <a:xfrm>
            <a:off x="720000" y="899999"/>
            <a:ext cx="10416560" cy="5343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749337"/>
            <a:ext cx="8861052" cy="5134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60"/>
          <a:stretch>
            <a:fillRect/>
          </a:stretch>
        </p:blipFill>
        <p:spPr>
          <a:xfrm>
            <a:off x="479375" y="575342"/>
            <a:ext cx="8861052" cy="1142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>
            <a:fillRect/>
          </a:stretch>
        </p:blipFill>
        <p:spPr>
          <a:xfrm>
            <a:off x="720000" y="900000"/>
            <a:ext cx="9941730" cy="418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8688288" y="2636912"/>
            <a:ext cx="1008112" cy="531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4295800" y="3717032"/>
            <a:ext cx="100811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44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1113524"/>
            <a:ext cx="252028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04460" y="900000"/>
            <a:ext cx="7816076" cy="1149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000" y="2492896"/>
            <a:ext cx="271170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383656" y="2386134"/>
            <a:ext cx="228029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677672" y="2386134"/>
            <a:ext cx="5242864" cy="1042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23248" y="3429000"/>
            <a:ext cx="271170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232934" y="3597253"/>
            <a:ext cx="178294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015880" y="3543872"/>
            <a:ext cx="581624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1384" y="4640119"/>
            <a:ext cx="10369152" cy="1104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7"/>
          <a:stretch>
            <a:fillRect/>
          </a:stretch>
        </p:blipFill>
        <p:spPr>
          <a:xfrm>
            <a:off x="695400" y="1124744"/>
            <a:ext cx="9503718" cy="3879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auto">
          <a:xfrm>
            <a:off x="1986624" y="2348880"/>
            <a:ext cx="2885239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2015892" y="3757076"/>
            <a:ext cx="1199788" cy="104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85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273735" y="3498127"/>
            <a:ext cx="392148" cy="35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11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9847" y="2175768"/>
            <a:ext cx="513747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49847" y="2708925"/>
            <a:ext cx="551803" cy="38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64014" y="2832694"/>
            <a:ext cx="332984" cy="41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86857" y="3918048"/>
            <a:ext cx="1265342" cy="73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53245" y="4241752"/>
            <a:ext cx="1065551" cy="66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09910" y="4403603"/>
            <a:ext cx="608886" cy="39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99856" y="5346148"/>
            <a:ext cx="1618940" cy="735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86857" y="5955471"/>
            <a:ext cx="1132148" cy="399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46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2780928"/>
            <a:ext cx="30963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098864" y="2861817"/>
            <a:ext cx="30963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11424" y="5678176"/>
            <a:ext cx="30963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188929" y="5886687"/>
            <a:ext cx="30963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32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0902" y="2994545"/>
            <a:ext cx="416867" cy="38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5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2680721"/>
            <a:ext cx="399867" cy="409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29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46444" y="2092530"/>
            <a:ext cx="1075456" cy="49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51689" y="2591366"/>
            <a:ext cx="272760" cy="33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70987" y="3386387"/>
            <a:ext cx="171449" cy="32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37783" y="4532151"/>
            <a:ext cx="311726" cy="4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27441" y="4407442"/>
            <a:ext cx="179241" cy="32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98743" y="5459675"/>
            <a:ext cx="272760" cy="342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28605" y="5864979"/>
            <a:ext cx="397451" cy="3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406536" y="5966305"/>
            <a:ext cx="264967" cy="33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