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  <p:sldId id="38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D66D4E-D223-47C0-B8AD-F5B9D2473C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7DC20-9009-4572-B15D-E3D124C7C4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7DC20-9009-4572-B15D-E3D124C7C4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887" y="2805112"/>
            <a:ext cx="713422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8348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400864"/>
            <a:ext cx="70567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8396631" y="3479072"/>
            <a:ext cx="744641" cy="56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055440" y="4278708"/>
            <a:ext cx="7632848" cy="80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1181018" y="4961116"/>
            <a:ext cx="2538718" cy="106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704638" y="5193196"/>
            <a:ext cx="2679394" cy="82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384032" y="5221312"/>
            <a:ext cx="1440160" cy="67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61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737356"/>
            <a:ext cx="7200800" cy="11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752184" y="2693184"/>
            <a:ext cx="3600400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20000" y="3992787"/>
            <a:ext cx="1559576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279576" y="3992787"/>
            <a:ext cx="3600400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7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7001" y="2533969"/>
            <a:ext cx="9657471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49114"/>
            <a:ext cx="11520000" cy="3933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10338849" y="2562030"/>
            <a:ext cx="1133151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95871" y="3868398"/>
            <a:ext cx="5040089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889466" y="4005064"/>
            <a:ext cx="5319102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39416" y="5252148"/>
            <a:ext cx="576064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71464" y="5338064"/>
            <a:ext cx="3456384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778121" y="5369854"/>
            <a:ext cx="3694143" cy="123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91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5" y="3332484"/>
            <a:ext cx="6480720" cy="103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583570" y="3438839"/>
            <a:ext cx="2367879" cy="103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50471" y="4471458"/>
            <a:ext cx="4757497" cy="782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807968" y="4301266"/>
            <a:ext cx="2871935" cy="103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51384" y="5286852"/>
            <a:ext cx="6480720" cy="1032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37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4161" y="2725836"/>
            <a:ext cx="4239711" cy="752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2289876" y="3547003"/>
            <a:ext cx="4728159" cy="75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4943872" y="2789438"/>
            <a:ext cx="2592288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720000" y="3587101"/>
            <a:ext cx="1512167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7248128" y="3587101"/>
            <a:ext cx="1512167" cy="75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13079" y="4491068"/>
            <a:ext cx="3294689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4023607" y="4603573"/>
            <a:ext cx="2576449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6537601" y="4491068"/>
            <a:ext cx="2576449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24855" y="5354937"/>
            <a:ext cx="1078658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1690549" y="5342496"/>
            <a:ext cx="5327486" cy="67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83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04500" y="4737249"/>
            <a:ext cx="684820" cy="35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5" name="矩形 54"/>
          <p:cNvSpPr/>
          <p:nvPr/>
        </p:nvSpPr>
        <p:spPr bwMode="auto">
          <a:xfrm>
            <a:off x="623392" y="1124744"/>
            <a:ext cx="1029714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11604" y="2357600"/>
            <a:ext cx="10308932" cy="135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47158" y="3941776"/>
            <a:ext cx="6744986" cy="114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392144" y="4009424"/>
            <a:ext cx="115212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640880" y="4077072"/>
            <a:ext cx="256768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0000" y="5432735"/>
            <a:ext cx="479993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25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19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4593" y="1054878"/>
            <a:ext cx="353840" cy="5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7734" y="1283508"/>
            <a:ext cx="427557" cy="59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6708" y="1726017"/>
            <a:ext cx="2174646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3451" y="2448783"/>
            <a:ext cx="4032309" cy="420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79376" y="3780000"/>
            <a:ext cx="7632848" cy="101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8165516" y="3723949"/>
            <a:ext cx="751675" cy="101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20000" y="4940849"/>
            <a:ext cx="2351664" cy="101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080048" y="4799602"/>
            <a:ext cx="2583904" cy="101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672336" y="4996900"/>
            <a:ext cx="1791816" cy="1017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32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17" y="5417472"/>
            <a:ext cx="1184712" cy="54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7450" y="5417473"/>
            <a:ext cx="195129" cy="37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87889" y="5417472"/>
            <a:ext cx="1800200" cy="55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64317" y="5834607"/>
            <a:ext cx="363650" cy="53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1118" y="5976610"/>
            <a:ext cx="1073211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11972" y="5976610"/>
            <a:ext cx="310432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78749" y="5976610"/>
            <a:ext cx="301563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3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7652" y="3513488"/>
            <a:ext cx="361785" cy="410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58595"/>
          <a:stretch>
            <a:fillRect/>
          </a:stretch>
        </p:blipFill>
        <p:spPr>
          <a:xfrm>
            <a:off x="695400" y="1136372"/>
            <a:ext cx="11143552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20136" y="2060848"/>
            <a:ext cx="223224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9536" y="3573016"/>
            <a:ext cx="244827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5"/>
          <a:stretch>
            <a:fillRect/>
          </a:stretch>
        </p:blipFill>
        <p:spPr>
          <a:xfrm>
            <a:off x="983432" y="859630"/>
            <a:ext cx="9265768" cy="4585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83432" y="3433366"/>
            <a:ext cx="8424936" cy="93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2918" y="4513485"/>
            <a:ext cx="1194650" cy="93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37054" y="4552219"/>
            <a:ext cx="1194650" cy="93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243404"/>
            <a:ext cx="390347" cy="4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96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7652" y="2185951"/>
            <a:ext cx="361785" cy="41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9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594652"/>
            <a:ext cx="447471" cy="41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0528" y="2922063"/>
            <a:ext cx="447471" cy="41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9971"/>
            <a:ext cx="9480456" cy="6270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296" y="4581128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99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7540" y="1838210"/>
            <a:ext cx="169082" cy="32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41475" y="2053538"/>
            <a:ext cx="445761" cy="36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6407" y="2207343"/>
            <a:ext cx="760869" cy="53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4483" y="2330387"/>
            <a:ext cx="253623" cy="33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79639" y="3330120"/>
            <a:ext cx="176767" cy="32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45998" y="5929425"/>
            <a:ext cx="307422" cy="4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07219" y="5791001"/>
            <a:ext cx="1314229" cy="40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90619" y="5791001"/>
            <a:ext cx="399648" cy="40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88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01581" y="3557280"/>
            <a:ext cx="744641" cy="31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5313" y="3549600"/>
            <a:ext cx="168887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09258" y="3941280"/>
            <a:ext cx="1028680" cy="30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01581" y="4148639"/>
            <a:ext cx="736964" cy="215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84606" y="4041120"/>
            <a:ext cx="261008" cy="33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60587" y="5554080"/>
            <a:ext cx="168887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984" y="5915040"/>
            <a:ext cx="759994" cy="5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37557" y="6037920"/>
            <a:ext cx="253331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2015-09-16T06:52:00Z</dcterms:created>
  <dcterms:modified xsi:type="dcterms:W3CDTF">2024-06-28T07:08:37Z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