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4" r:id="rId5"/>
    <p:sldId id="383" r:id="rId6"/>
    <p:sldId id="382" r:id="rId7"/>
    <p:sldId id="381" r:id="rId8"/>
    <p:sldId id="379" r:id="rId9"/>
    <p:sldId id="378" r:id="rId10"/>
    <p:sldId id="377" r:id="rId11"/>
    <p:sldId id="376" r:id="rId12"/>
    <p:sldId id="375" r:id="rId13"/>
    <p:sldId id="373" r:id="rId14"/>
    <p:sldId id="372" r:id="rId15"/>
    <p:sldId id="371" r:id="rId16"/>
    <p:sldId id="370" r:id="rId17"/>
    <p:sldId id="369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787" y="2909887"/>
            <a:ext cx="79724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61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2917876"/>
            <a:ext cx="7344816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83432" y="3645024"/>
            <a:ext cx="1368152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351584" y="3461008"/>
            <a:ext cx="3744416" cy="745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101647" y="3677032"/>
            <a:ext cx="1794553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896200" y="3647227"/>
            <a:ext cx="827146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960973" y="4456609"/>
            <a:ext cx="6215147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7176120" y="4376578"/>
            <a:ext cx="1152128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018913" y="5065704"/>
            <a:ext cx="7453351" cy="92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018913" y="6229978"/>
            <a:ext cx="1332671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40296" cy="177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676544"/>
            <a:ext cx="8040296" cy="3723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277289" y="5421368"/>
            <a:ext cx="3546903" cy="830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728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636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60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900000"/>
            <a:ext cx="8352928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551384" y="1844824"/>
            <a:ext cx="3240360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3800730" y="1700808"/>
            <a:ext cx="488755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4069" y="2789648"/>
            <a:ext cx="1559496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573565" y="2778524"/>
            <a:ext cx="1930147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3503712" y="2719020"/>
            <a:ext cx="5184576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676288" y="3515468"/>
            <a:ext cx="1794553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2639457" y="3447692"/>
            <a:ext cx="6048831" cy="701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51384" y="4361914"/>
            <a:ext cx="3249346" cy="867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55470" y="5415536"/>
            <a:ext cx="8104826" cy="1109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74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1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1" y="2748562"/>
            <a:ext cx="11520000" cy="3497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3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auto">
          <a:xfrm>
            <a:off x="720000" y="1161009"/>
            <a:ext cx="10560576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23392" y="2132856"/>
            <a:ext cx="302433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744336" y="1951082"/>
            <a:ext cx="6456120" cy="1117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0200456" y="2323872"/>
            <a:ext cx="1930147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23392" y="3613633"/>
            <a:ext cx="4896544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514926" y="3485782"/>
            <a:ext cx="2309266" cy="87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804056" y="3613633"/>
            <a:ext cx="3476520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79376" y="4750067"/>
            <a:ext cx="1930147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409523" y="4847274"/>
            <a:ext cx="3542461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048592" y="4833206"/>
            <a:ext cx="4367888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3"/>
            <a:ext cx="6960176" cy="614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97"/>
          <a:stretch>
            <a:fillRect/>
          </a:stretch>
        </p:blipFill>
        <p:spPr>
          <a:xfrm>
            <a:off x="720000" y="900000"/>
            <a:ext cx="7969704" cy="65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7" y="1700808"/>
            <a:ext cx="9012442" cy="48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79376" y="1700808"/>
            <a:ext cx="8424936" cy="87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3392" y="2580130"/>
            <a:ext cx="4896544" cy="87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84235" y="2580130"/>
            <a:ext cx="3416612" cy="87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5776" y="3604248"/>
            <a:ext cx="3776923" cy="87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17176" y="3695727"/>
            <a:ext cx="4387136" cy="643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2132" y="4627585"/>
            <a:ext cx="5433867" cy="600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2132" y="5380118"/>
            <a:ext cx="8242180" cy="1189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45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820262" y="3204000"/>
            <a:ext cx="1798625" cy="43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55812" y="3204000"/>
            <a:ext cx="883535" cy="426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09099" y="3993041"/>
            <a:ext cx="473322" cy="41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23307" y="4782082"/>
            <a:ext cx="954533" cy="41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39967" y="5563232"/>
            <a:ext cx="2303503" cy="426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32078" y="6020876"/>
            <a:ext cx="2311391" cy="31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30246" y="5807835"/>
            <a:ext cx="1514632" cy="43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818396" y="6076109"/>
            <a:ext cx="938756" cy="41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3"/>
          <a:stretch>
            <a:fillRect/>
          </a:stretch>
        </p:blipFill>
        <p:spPr>
          <a:xfrm>
            <a:off x="695400" y="841391"/>
            <a:ext cx="9073008" cy="5891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auto">
          <a:xfrm>
            <a:off x="4223792" y="6064849"/>
            <a:ext cx="661516" cy="584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20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069462" y="5530819"/>
            <a:ext cx="2546818" cy="922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35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38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9199" y="919145"/>
            <a:ext cx="10571377" cy="853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20000" y="2060848"/>
            <a:ext cx="23516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082465" y="2060848"/>
            <a:ext cx="5821847" cy="871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8915113" y="2211792"/>
            <a:ext cx="1933415" cy="56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51384" y="3362704"/>
            <a:ext cx="1152128" cy="56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703512" y="3362704"/>
            <a:ext cx="9145016" cy="56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51384" y="4229048"/>
            <a:ext cx="5544616" cy="56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20000" y="5045741"/>
            <a:ext cx="10128528" cy="56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32035" y="5894125"/>
            <a:ext cx="1817552" cy="56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96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596521"/>
            <a:ext cx="11520000" cy="2750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31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7074" y="2092026"/>
            <a:ext cx="885421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23392" y="2817521"/>
            <a:ext cx="99371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560496" y="2936529"/>
            <a:ext cx="885421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20000" y="3795100"/>
            <a:ext cx="7176200" cy="944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875410" y="3929225"/>
            <a:ext cx="2685086" cy="60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0609662" y="4020098"/>
            <a:ext cx="885421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04272" y="5156172"/>
            <a:ext cx="10532288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20000" y="6002419"/>
            <a:ext cx="9048408" cy="529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40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2824" y="5320656"/>
            <a:ext cx="336812" cy="361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87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653289" y="4581128"/>
            <a:ext cx="4979215" cy="1376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