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69" r:id="rId14"/>
    <p:sldId id="367" r:id="rId15"/>
    <p:sldId id="366" r:id="rId16"/>
    <p:sldId id="365" r:id="rId17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C88D8-C383-4FC6-B52F-D434D970D41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0EEEFE-5803-4563-AD95-6361A43B84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0EEEFE-5803-4563-AD95-6361A43B84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6487" y="2886075"/>
            <a:ext cx="7439025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09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348880"/>
            <a:ext cx="417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23392" y="3819928"/>
            <a:ext cx="417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023992" y="2204864"/>
            <a:ext cx="417646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131723" y="3429000"/>
            <a:ext cx="4176464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10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61048"/>
            <a:ext cx="11520000" cy="3547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15480" y="3068960"/>
            <a:ext cx="417646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00058" y="3032956"/>
            <a:ext cx="417646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15480" y="5525952"/>
            <a:ext cx="4176464" cy="1287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00058" y="5774159"/>
            <a:ext cx="475252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04033" cy="468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479" y="2952897"/>
            <a:ext cx="3541685" cy="47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385573" y="3768369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89248" y="4487321"/>
            <a:ext cx="4782768" cy="1149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70"/>
          <a:stretch>
            <a:fillRect/>
          </a:stretch>
        </p:blipFill>
        <p:spPr>
          <a:xfrm>
            <a:off x="6960096" y="1815877"/>
            <a:ext cx="4807587" cy="477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6990002" y="2847127"/>
            <a:ext cx="420725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6080" y="3626818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456040" y="4454441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88088" y="5138956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168008" y="6068049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2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4005064"/>
            <a:ext cx="568863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60096" y="4077072"/>
            <a:ext cx="3541685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15480" y="5517232"/>
            <a:ext cx="48245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73770" y="5373216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98362" y="6191948"/>
            <a:ext cx="354168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85" y="908720"/>
            <a:ext cx="7602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79481" y="3284984"/>
            <a:ext cx="713274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99456" y="3933056"/>
            <a:ext cx="864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 flipH="1">
            <a:off x="2063551" y="3933056"/>
            <a:ext cx="40324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168008" y="3933056"/>
            <a:ext cx="180020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192323" y="4437112"/>
            <a:ext cx="216737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391530" y="4509120"/>
            <a:ext cx="385659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327856" y="4509120"/>
            <a:ext cx="60597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328518" y="5041576"/>
            <a:ext cx="311129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208167" y="5574032"/>
            <a:ext cx="243956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648659" y="5605115"/>
            <a:ext cx="259135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248716" y="5605115"/>
            <a:ext cx="20075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204373" y="6155601"/>
            <a:ext cx="229933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608248" cy="6106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90" r="9854" b="49843"/>
          <a:stretch>
            <a:fillRect/>
          </a:stretch>
        </p:blipFill>
        <p:spPr>
          <a:xfrm>
            <a:off x="8544272" y="1844824"/>
            <a:ext cx="2592288" cy="252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354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43899" y="836712"/>
            <a:ext cx="69202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23392" y="1916832"/>
            <a:ext cx="1152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848867" y="1916832"/>
            <a:ext cx="179886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721075" y="1844824"/>
            <a:ext cx="2518941" cy="515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31213" y="1928732"/>
            <a:ext cx="123293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19261" y="2706360"/>
            <a:ext cx="768227" cy="578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487488" y="2706360"/>
            <a:ext cx="1743146" cy="505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3364165" y="2731048"/>
            <a:ext cx="409998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90707" y="3539591"/>
            <a:ext cx="409998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64107" y="4299535"/>
            <a:ext cx="7232093" cy="61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824192" y="4434826"/>
            <a:ext cx="2592288" cy="54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23392" y="5208375"/>
            <a:ext cx="3672408" cy="54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271568" y="5245749"/>
            <a:ext cx="5136799" cy="54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480376" y="5208375"/>
            <a:ext cx="1152128" cy="54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90706" y="6027726"/>
            <a:ext cx="7421517" cy="54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914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84242" y="1745977"/>
            <a:ext cx="345368" cy="32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13635" y="3298160"/>
            <a:ext cx="293930" cy="32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84242" y="5181379"/>
            <a:ext cx="345368" cy="323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07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323688"/>
            <a:ext cx="447471" cy="41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59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70648" y="1139667"/>
            <a:ext cx="319336" cy="3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38714" y="5301886"/>
            <a:ext cx="375220" cy="34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732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3239" y="2035659"/>
            <a:ext cx="334550" cy="351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3239" y="5246553"/>
            <a:ext cx="326390" cy="359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50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28132" y="2205515"/>
            <a:ext cx="209454" cy="4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04363" y="2691510"/>
            <a:ext cx="485553" cy="3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90049" y="2815391"/>
            <a:ext cx="323702" cy="40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90975" y="5674184"/>
            <a:ext cx="3903471" cy="571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90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4694" y="2138215"/>
            <a:ext cx="399867" cy="40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90247" y="2157264"/>
            <a:ext cx="218975" cy="390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13"/>
          <a:stretch>
            <a:fillRect/>
          </a:stretch>
        </p:blipFill>
        <p:spPr>
          <a:xfrm>
            <a:off x="720000" y="2804945"/>
            <a:ext cx="11520000" cy="212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83770" y="3140968"/>
            <a:ext cx="137632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70053" y="4164449"/>
            <a:ext cx="1122227" cy="56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89188" y="4164449"/>
            <a:ext cx="583076" cy="560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5"/>
          <a:stretch>
            <a:fillRect/>
          </a:stretch>
        </p:blipFill>
        <p:spPr>
          <a:xfrm>
            <a:off x="623392" y="1052736"/>
            <a:ext cx="10818313" cy="373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5138473" y="3356736"/>
            <a:ext cx="1081831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564900" y="4367419"/>
            <a:ext cx="357630" cy="53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76175" y="4224313"/>
            <a:ext cx="840430" cy="384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16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6384032" y="3501008"/>
            <a:ext cx="379109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343472" y="3581524"/>
            <a:ext cx="3888432" cy="49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65998" y="4388093"/>
            <a:ext cx="4362268" cy="39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403426" y="4388092"/>
            <a:ext cx="3869038" cy="48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等线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