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2" r:id="rId4"/>
    <p:sldId id="371" r:id="rId5"/>
    <p:sldId id="370" r:id="rId6"/>
    <p:sldId id="369" r:id="rId7"/>
    <p:sldId id="373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3161" autoAdjust="0"/>
  </p:normalViewPr>
  <p:slideViewPr>
    <p:cSldViewPr showGuides="1">
      <p:cViewPr>
        <p:scale>
          <a:sx n="62" d="100"/>
          <a:sy n="62" d="100"/>
        </p:scale>
        <p:origin x="1003" y="48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8188"/>
          <a:stretch>
            <a:fillRect/>
          </a:stretch>
        </p:blipFill>
        <p:spPr>
          <a:xfrm>
            <a:off x="1487488" y="2924944"/>
            <a:ext cx="9289032" cy="87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87924"/>
            <a:ext cx="5784386" cy="606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6" name="矩形 65"/>
          <p:cNvSpPr/>
          <p:nvPr/>
        </p:nvSpPr>
        <p:spPr bwMode="auto">
          <a:xfrm>
            <a:off x="695400" y="1628800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983432" y="2380903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983432" y="3146400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95400" y="3882491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0" y="4680011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66802" y="5421845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91344" y="6152195"/>
            <a:ext cx="7058130" cy="70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97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27448" y="2132856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143869" y="3078226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143869" y="4023596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767151" y="4981758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16270" y="5958000"/>
            <a:ext cx="705813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47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645024"/>
            <a:ext cx="547260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239446" y="5178752"/>
            <a:ext cx="3217983" cy="108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487488" y="2523500"/>
            <a:ext cx="900100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251684" y="3780000"/>
            <a:ext cx="774086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659668" y="5220000"/>
            <a:ext cx="547260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2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559496" y="2636912"/>
            <a:ext cx="583264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359696" y="3866443"/>
            <a:ext cx="547260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559496" y="5345932"/>
            <a:ext cx="5472608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10"/>
          <a:stretch>
            <a:fillRect/>
          </a:stretch>
        </p:blipFill>
        <p:spPr>
          <a:xfrm>
            <a:off x="767408" y="980728"/>
            <a:ext cx="9421466" cy="383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8" name="矩形 37"/>
          <p:cNvSpPr/>
          <p:nvPr/>
        </p:nvSpPr>
        <p:spPr bwMode="auto">
          <a:xfrm>
            <a:off x="1162385" y="2420888"/>
            <a:ext cx="583264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300552" y="3617110"/>
            <a:ext cx="583264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10"/>
          <a:stretch>
            <a:fillRect/>
          </a:stretch>
        </p:blipFill>
        <p:spPr>
          <a:xfrm>
            <a:off x="623392" y="1268760"/>
            <a:ext cx="9042646" cy="3678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/>
          <p:cNvSpPr/>
          <p:nvPr/>
        </p:nvSpPr>
        <p:spPr bwMode="auto">
          <a:xfrm>
            <a:off x="1199456" y="2780928"/>
            <a:ext cx="42484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199456" y="3877092"/>
            <a:ext cx="42484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9577064" cy="491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86680" y="2708920"/>
            <a:ext cx="833771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999656" y="3869206"/>
            <a:ext cx="734481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2639616" y="5071300"/>
            <a:ext cx="42484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18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492896"/>
            <a:ext cx="9217024" cy="128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927648" y="3798080"/>
            <a:ext cx="7416824" cy="1287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207568" y="5364542"/>
            <a:ext cx="424847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4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94054" y="2564904"/>
            <a:ext cx="7058130" cy="121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567608" y="4230368"/>
            <a:ext cx="4248472" cy="1210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2015-09-16T06:52:00Z</dcterms:created>
  <dcterms:modified xsi:type="dcterms:W3CDTF">2024-06-28T07:05:59Z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