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2" r:id="rId4"/>
    <p:sldId id="381" r:id="rId5"/>
    <p:sldId id="380" r:id="rId6"/>
    <p:sldId id="383" r:id="rId7"/>
    <p:sldId id="379" r:id="rId8"/>
    <p:sldId id="377" r:id="rId9"/>
    <p:sldId id="376" r:id="rId10"/>
    <p:sldId id="375" r:id="rId11"/>
    <p:sldId id="374" r:id="rId12"/>
    <p:sldId id="373" r:id="rId13"/>
    <p:sldId id="372" r:id="rId14"/>
    <p:sldId id="371" r:id="rId15"/>
    <p:sldId id="370" r:id="rId16"/>
    <p:sldId id="369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r="44211"/>
          <a:stretch>
            <a:fillRect/>
          </a:stretch>
        </p:blipFill>
        <p:spPr>
          <a:xfrm>
            <a:off x="2855640" y="1196752"/>
            <a:ext cx="6509538" cy="1257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2780928"/>
            <a:ext cx="7066557" cy="2202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471153"/>
            <a:ext cx="11520000" cy="5378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18446" y="2340169"/>
            <a:ext cx="447471" cy="410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628"/>
          <a:stretch>
            <a:fillRect/>
          </a:stretch>
        </p:blipFill>
        <p:spPr>
          <a:xfrm>
            <a:off x="336000" y="5567985"/>
            <a:ext cx="11520000" cy="1376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40"/>
          <a:stretch>
            <a:fillRect/>
          </a:stretch>
        </p:blipFill>
        <p:spPr>
          <a:xfrm>
            <a:off x="672000" y="1268760"/>
            <a:ext cx="11520000" cy="3725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42975" y="4279585"/>
            <a:ext cx="1171041" cy="457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3814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568289" y="2857647"/>
            <a:ext cx="451497" cy="404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37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1008" y="2177745"/>
            <a:ext cx="456990" cy="410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208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90909" y="1430417"/>
            <a:ext cx="314703" cy="364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706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14743" y="3853228"/>
            <a:ext cx="799735" cy="390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81454" y="3834175"/>
            <a:ext cx="1713719" cy="533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81454" y="4443874"/>
            <a:ext cx="780694" cy="409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47834" y="4443874"/>
            <a:ext cx="856859" cy="504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479008" y="5901435"/>
            <a:ext cx="380827" cy="57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926479" y="5739483"/>
            <a:ext cx="314181" cy="409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96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71464" y="4653136"/>
            <a:ext cx="71287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400866" y="4797152"/>
            <a:ext cx="21518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379936" y="5656568"/>
            <a:ext cx="7128792" cy="1003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68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197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212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99153" y="2780928"/>
            <a:ext cx="3905526" cy="99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4604679" y="2707072"/>
            <a:ext cx="3456109" cy="1072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99153" y="4005064"/>
            <a:ext cx="2300503" cy="99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3020503" y="4008937"/>
            <a:ext cx="4515657" cy="99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7587321" y="4220927"/>
            <a:ext cx="3884679" cy="99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720000" y="5229200"/>
            <a:ext cx="465592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5427081" y="5160905"/>
            <a:ext cx="263370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92543" y="5958000"/>
            <a:ext cx="1947073" cy="67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2667073" y="5943932"/>
            <a:ext cx="4920248" cy="718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035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381877" y="2746507"/>
            <a:ext cx="422117" cy="376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72700" y="3205837"/>
            <a:ext cx="458823" cy="36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45171" y="3343636"/>
            <a:ext cx="412940" cy="367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005642" y="4170430"/>
            <a:ext cx="1082822" cy="486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676461" y="4179617"/>
            <a:ext cx="523058" cy="477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88940" y="5107464"/>
            <a:ext cx="541411" cy="459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078350" y="5153397"/>
            <a:ext cx="422117" cy="367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611757" y="5162583"/>
            <a:ext cx="403764" cy="358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50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5762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19999" y="1084433"/>
            <a:ext cx="2431124" cy="390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81324" y="1793793"/>
            <a:ext cx="1963327" cy="390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63758" y="1807980"/>
            <a:ext cx="836363" cy="368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24006" y="2503152"/>
            <a:ext cx="1552233" cy="383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524313" y="3205418"/>
            <a:ext cx="843451" cy="383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374852" y="3233793"/>
            <a:ext cx="418181" cy="340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24006" y="4127586"/>
            <a:ext cx="829275" cy="390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087950" y="4170147"/>
            <a:ext cx="248073" cy="305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484868" y="4134679"/>
            <a:ext cx="1318335" cy="37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971618" y="4869160"/>
            <a:ext cx="1704622" cy="97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4281632" y="4869160"/>
            <a:ext cx="1382320" cy="97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8367764" y="4681155"/>
            <a:ext cx="1704622" cy="97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720000" y="6093296"/>
            <a:ext cx="1704622" cy="499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2"/>
          <a:stretch>
            <a:fillRect/>
          </a:stretch>
        </p:blipFill>
        <p:spPr>
          <a:xfrm>
            <a:off x="719999" y="900000"/>
            <a:ext cx="9362755" cy="440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688288" y="3418094"/>
            <a:ext cx="533579" cy="439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7"/>
          <a:stretch>
            <a:fillRect/>
          </a:stretch>
        </p:blipFill>
        <p:spPr>
          <a:xfrm>
            <a:off x="767408" y="836712"/>
            <a:ext cx="10344552" cy="3781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52384" y="2780928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24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1008" y="3847295"/>
            <a:ext cx="361785" cy="410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509120"/>
            <a:ext cx="11520000" cy="1921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3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25738" y="2228669"/>
            <a:ext cx="291966" cy="321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41871" y="4681596"/>
            <a:ext cx="255471" cy="313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62968" y="5900760"/>
            <a:ext cx="240872" cy="306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75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34621" y="3129102"/>
            <a:ext cx="365104" cy="401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4465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48916" y="2529473"/>
            <a:ext cx="444618" cy="407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