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7" r:id="rId8"/>
    <p:sldId id="382" r:id="rId9"/>
    <p:sldId id="375" r:id="rId10"/>
    <p:sldId id="374" r:id="rId11"/>
    <p:sldId id="373" r:id="rId12"/>
    <p:sldId id="372" r:id="rId13"/>
    <p:sldId id="371" r:id="rId14"/>
    <p:sldId id="383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06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643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2971800"/>
            <a:ext cx="87439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400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725752"/>
            <a:ext cx="43204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735960" y="3869768"/>
            <a:ext cx="43204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206715" y="3941776"/>
            <a:ext cx="783704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080410" y="5165912"/>
            <a:ext cx="220727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335900" y="5277769"/>
            <a:ext cx="432048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11520000" cy="5632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413582" y="4810689"/>
            <a:ext cx="380827" cy="41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3"/>
          <a:stretch>
            <a:fillRect/>
          </a:stretch>
        </p:blipFill>
        <p:spPr>
          <a:xfrm>
            <a:off x="720000" y="900000"/>
            <a:ext cx="10848608" cy="3734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1988840"/>
            <a:ext cx="5760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/>
          <a:stretch>
            <a:fillRect/>
          </a:stretch>
        </p:blipFill>
        <p:spPr>
          <a:xfrm>
            <a:off x="695400" y="908719"/>
            <a:ext cx="10873208" cy="420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984432" y="2276872"/>
            <a:ext cx="72008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38"/>
          <a:stretch>
            <a:fillRect/>
          </a:stretch>
        </p:blipFill>
        <p:spPr>
          <a:xfrm>
            <a:off x="911424" y="836711"/>
            <a:ext cx="8040296" cy="3790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73"/>
          <a:stretch>
            <a:fillRect/>
          </a:stretch>
        </p:blipFill>
        <p:spPr>
          <a:xfrm>
            <a:off x="911424" y="4437112"/>
            <a:ext cx="8311776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auto">
          <a:xfrm>
            <a:off x="1343471" y="2691360"/>
            <a:ext cx="7760953" cy="95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8344" y="3753471"/>
            <a:ext cx="5801792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20136" y="3816480"/>
            <a:ext cx="1112888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0792" y="5364834"/>
            <a:ext cx="7062231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33023" y="5279456"/>
            <a:ext cx="1040880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60194" y="6017097"/>
            <a:ext cx="4231749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91942" y="6034659"/>
            <a:ext cx="1368153" cy="584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4005064"/>
            <a:ext cx="842493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48328" y="4114958"/>
            <a:ext cx="187220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9"/>
          <a:stretch>
            <a:fillRect/>
          </a:stretch>
        </p:blipFill>
        <p:spPr>
          <a:xfrm>
            <a:off x="720000" y="836712"/>
            <a:ext cx="9840496" cy="5841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57937" y="3595676"/>
            <a:ext cx="8746424" cy="1499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19478" y="5095063"/>
            <a:ext cx="1121350" cy="74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25508" y="5124897"/>
            <a:ext cx="2950412" cy="74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75920" y="5124897"/>
            <a:ext cx="3812148" cy="74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4637" y="5904424"/>
            <a:ext cx="5664351" cy="74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46602"/>
            <a:ext cx="8112304" cy="6013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88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5400" y="2996952"/>
            <a:ext cx="51125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20000" y="3778542"/>
            <a:ext cx="4583912" cy="101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375920" y="3778542"/>
            <a:ext cx="4583912" cy="1018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44924" y="4723367"/>
            <a:ext cx="4583912" cy="180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6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374611" y="3702559"/>
            <a:ext cx="1180562" cy="495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72000" y="4627213"/>
            <a:ext cx="1123438" cy="5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27140" y="4627213"/>
            <a:ext cx="2208793" cy="505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340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08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044356" y="1083918"/>
            <a:ext cx="1503809" cy="45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51468" y="1092278"/>
            <a:ext cx="492915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04560" y="1911552"/>
            <a:ext cx="994185" cy="45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31175" y="1911552"/>
            <a:ext cx="1528873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021832" y="1911552"/>
            <a:ext cx="1537227" cy="451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89121" y="2739187"/>
            <a:ext cx="1470391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37017" y="5222089"/>
            <a:ext cx="1336720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676758" y="6058084"/>
            <a:ext cx="868867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94737" y="6058084"/>
            <a:ext cx="2021788" cy="401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9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726214" y="4198143"/>
            <a:ext cx="380827" cy="419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2"/>
          <a:stretch>
            <a:fillRect/>
          </a:stretch>
        </p:blipFill>
        <p:spPr>
          <a:xfrm>
            <a:off x="720000" y="899999"/>
            <a:ext cx="10632584" cy="427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416" y="2636912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95"/>
          <a:stretch>
            <a:fillRect/>
          </a:stretch>
        </p:blipFill>
        <p:spPr>
          <a:xfrm>
            <a:off x="679781" y="3580697"/>
            <a:ext cx="10704593" cy="213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20136" y="4901572"/>
            <a:ext cx="2448272" cy="61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9"/>
          <a:stretch>
            <a:fillRect/>
          </a:stretch>
        </p:blipFill>
        <p:spPr>
          <a:xfrm>
            <a:off x="695400" y="980728"/>
            <a:ext cx="10704593" cy="248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780248" y="980728"/>
            <a:ext cx="1204184" cy="664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64490" y="2420888"/>
            <a:ext cx="987694" cy="522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05"/>
          <a:stretch>
            <a:fillRect/>
          </a:stretch>
        </p:blipFill>
        <p:spPr>
          <a:xfrm>
            <a:off x="767408" y="836712"/>
            <a:ext cx="9813073" cy="380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246864" y="3284984"/>
            <a:ext cx="7776864" cy="46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023728" y="3284984"/>
            <a:ext cx="1824745" cy="46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02848" y="4174037"/>
            <a:ext cx="1824745" cy="46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30"/>
          <a:stretch>
            <a:fillRect/>
          </a:stretch>
        </p:blipFill>
        <p:spPr>
          <a:xfrm>
            <a:off x="1262550" y="4695573"/>
            <a:ext cx="10081065" cy="1898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102848" y="5805264"/>
            <a:ext cx="528118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84032" y="5805264"/>
            <a:ext cx="2160240" cy="78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8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1553" y="2832105"/>
            <a:ext cx="428310" cy="31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10009" y="4415561"/>
            <a:ext cx="820323" cy="406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38142" y="6260504"/>
            <a:ext cx="290380" cy="4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72079" y="6071651"/>
            <a:ext cx="1647907" cy="406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9"/>
          <a:stretch>
            <a:fillRect/>
          </a:stretch>
        </p:blipFill>
        <p:spPr>
          <a:xfrm>
            <a:off x="720000" y="3844262"/>
            <a:ext cx="9768488" cy="270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731"/>
          <a:stretch>
            <a:fillRect/>
          </a:stretch>
        </p:blipFill>
        <p:spPr>
          <a:xfrm>
            <a:off x="719999" y="764704"/>
            <a:ext cx="9640348" cy="3270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03854" y="2666556"/>
            <a:ext cx="525218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600056" y="2460958"/>
            <a:ext cx="29523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52384" y="2666556"/>
            <a:ext cx="113934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03853" y="3314628"/>
            <a:ext cx="525218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3814" y="4981227"/>
            <a:ext cx="698037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27044" y="5082890"/>
            <a:ext cx="222939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03853" y="5834897"/>
            <a:ext cx="136375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67608" y="5780935"/>
            <a:ext cx="158417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124505" y="5856363"/>
            <a:ext cx="525218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