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9" r:id="rId4"/>
    <p:sldId id="397" r:id="rId5"/>
    <p:sldId id="396" r:id="rId6"/>
    <p:sldId id="395" r:id="rId7"/>
    <p:sldId id="394" r:id="rId8"/>
    <p:sldId id="393" r:id="rId9"/>
    <p:sldId id="392" r:id="rId10"/>
    <p:sldId id="391" r:id="rId11"/>
    <p:sldId id="390" r:id="rId12"/>
    <p:sldId id="386" r:id="rId13"/>
    <p:sldId id="385" r:id="rId14"/>
    <p:sldId id="383" r:id="rId15"/>
    <p:sldId id="380" r:id="rId16"/>
    <p:sldId id="379" r:id="rId17"/>
    <p:sldId id="378" r:id="rId18"/>
    <p:sldId id="376" r:id="rId19"/>
    <p:sldId id="375" r:id="rId20"/>
    <p:sldId id="374" r:id="rId21"/>
    <p:sldId id="373" r:id="rId22"/>
    <p:sldId id="372" r:id="rId23"/>
    <p:sldId id="371" r:id="rId24"/>
    <p:sldId id="370" r:id="rId25"/>
    <p:sldId id="369" r:id="rId26"/>
    <p:sldId id="367" r:id="rId27"/>
    <p:sldId id="366" r:id="rId28"/>
    <p:sldId id="365" r:id="rId29"/>
    <p:sldId id="364" r:id="rId30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924281"/>
            <a:ext cx="11520000" cy="3009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05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35603" y="2538730"/>
            <a:ext cx="314181" cy="333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805887"/>
            <a:ext cx="2915485" cy="3086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9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54644" y="2016962"/>
            <a:ext cx="295140" cy="334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1655641"/>
            <a:ext cx="5365935" cy="48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452" y="3969979"/>
            <a:ext cx="2479821" cy="2868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35" y="694847"/>
            <a:ext cx="10173041" cy="61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08" y="1274287"/>
            <a:ext cx="10173044" cy="3954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480376" y="3969979"/>
            <a:ext cx="432048" cy="611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900000"/>
            <a:ext cx="8933340" cy="4617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60296" y="3933056"/>
            <a:ext cx="359007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3523957"/>
            <a:ext cx="3936939" cy="3291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692696"/>
            <a:ext cx="10134707" cy="3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36360" y="2798229"/>
            <a:ext cx="414826" cy="44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20" y="3837433"/>
            <a:ext cx="4689422" cy="3113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62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95834" y="3445454"/>
            <a:ext cx="456991" cy="400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05355" y="6009976"/>
            <a:ext cx="180892" cy="314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42247" y="6000442"/>
            <a:ext cx="637884" cy="324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71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611910"/>
            <a:ext cx="11520000" cy="3035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514513" y="3301383"/>
            <a:ext cx="637884" cy="372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98744" y="3301383"/>
            <a:ext cx="628363" cy="372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17984" y="4084077"/>
            <a:ext cx="276099" cy="324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989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3429000"/>
            <a:ext cx="374441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919536" y="4365104"/>
            <a:ext cx="19442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2063552" y="5188516"/>
            <a:ext cx="19442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631504" y="5958000"/>
            <a:ext cx="19442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52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99152" y="2060848"/>
            <a:ext cx="669299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 flipV="1">
            <a:off x="2069854" y="2866485"/>
            <a:ext cx="4026145" cy="648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69854" y="3685229"/>
            <a:ext cx="19442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013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7448" y="2636912"/>
            <a:ext cx="626469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2135560" y="3573016"/>
            <a:ext cx="41764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2192680" y="4322819"/>
            <a:ext cx="19442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898550" y="5167373"/>
            <a:ext cx="19442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951136" y="5944726"/>
            <a:ext cx="626469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1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154" y="3402429"/>
            <a:ext cx="11520000" cy="254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0757" y="3707263"/>
            <a:ext cx="314181" cy="333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33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343472" y="3104964"/>
            <a:ext cx="439248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5735960" y="3212976"/>
            <a:ext cx="19442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343472" y="3861048"/>
            <a:ext cx="424847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5627950" y="3887583"/>
            <a:ext cx="219624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983432" y="4587396"/>
            <a:ext cx="194421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2963654" y="4513536"/>
            <a:ext cx="471652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246864" y="5161608"/>
            <a:ext cx="276090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4127440" y="5222729"/>
            <a:ext cx="35527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317616" y="5853804"/>
            <a:ext cx="25461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47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7448" y="3599980"/>
            <a:ext cx="417646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303912" y="3599980"/>
            <a:ext cx="1224136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15380" y="3995154"/>
            <a:ext cx="111612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631504" y="4065422"/>
            <a:ext cx="1440160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3071664" y="4071922"/>
            <a:ext cx="5184576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256240" y="4044356"/>
            <a:ext cx="1224136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120020" y="4425462"/>
            <a:ext cx="2167667" cy="1307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3274968" y="4979926"/>
            <a:ext cx="3253079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173786" y="5782458"/>
            <a:ext cx="2977997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4151782" y="5747324"/>
            <a:ext cx="3253079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7518666" y="5754322"/>
            <a:ext cx="1224136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127448" y="6312928"/>
            <a:ext cx="1224136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2351584" y="6221229"/>
            <a:ext cx="136815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3733804" y="6249978"/>
            <a:ext cx="237626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6180725" y="6263418"/>
            <a:ext cx="1224136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70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4149080"/>
            <a:ext cx="3745853" cy="22433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85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3469" y="976835"/>
            <a:ext cx="4094609" cy="245216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auto">
          <a:xfrm>
            <a:off x="733922" y="3248980"/>
            <a:ext cx="4209950" cy="39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960784" y="3275747"/>
            <a:ext cx="2071319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20000" y="3933056"/>
            <a:ext cx="244827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3168272" y="3933056"/>
            <a:ext cx="7104192" cy="44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748446" y="4528692"/>
            <a:ext cx="5563577" cy="44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312023" y="4617132"/>
            <a:ext cx="3816425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0128448" y="4617132"/>
            <a:ext cx="1287761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551384" y="5227327"/>
            <a:ext cx="4824536" cy="448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5455257" y="5298908"/>
            <a:ext cx="352106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8892543" y="5277854"/>
            <a:ext cx="2027993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10868570" y="5288381"/>
            <a:ext cx="711697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714207" y="5911402"/>
            <a:ext cx="5237777" cy="448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692696"/>
            <a:ext cx="9648432" cy="2412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104804"/>
            <a:ext cx="10127341" cy="357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3392" y="3753197"/>
            <a:ext cx="9648432" cy="827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5256" y="4765166"/>
            <a:ext cx="4608512" cy="751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03449" y="4891312"/>
            <a:ext cx="1784785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88234" y="4899993"/>
            <a:ext cx="3283590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3392" y="5601886"/>
            <a:ext cx="3521064" cy="491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85596" y="6093296"/>
            <a:ext cx="6290523" cy="496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9984512" cy="5143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368" y="4911199"/>
            <a:ext cx="2599834" cy="18301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46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3068960"/>
            <a:ext cx="5880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0000" y="3861048"/>
            <a:ext cx="5880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51384" y="4473116"/>
            <a:ext cx="78475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471978" y="4473116"/>
            <a:ext cx="318386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655840" y="4577673"/>
            <a:ext cx="19442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20000" y="5141176"/>
            <a:ext cx="271170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431704" y="5096940"/>
            <a:ext cx="338437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20000" y="5812644"/>
            <a:ext cx="91150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04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926535"/>
            <a:ext cx="631210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7034652" y="900000"/>
            <a:ext cx="338182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0543480" y="928204"/>
            <a:ext cx="78475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720000" y="1700808"/>
            <a:ext cx="501596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761118" y="1699207"/>
            <a:ext cx="515941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0945693" y="1548278"/>
            <a:ext cx="78475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720000" y="2275271"/>
            <a:ext cx="667214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7417303" y="2289408"/>
            <a:ext cx="227909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9696400" y="2289408"/>
            <a:ext cx="163183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551384" y="3049544"/>
            <a:ext cx="144016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1991544" y="3010290"/>
            <a:ext cx="453650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720000" y="3667949"/>
            <a:ext cx="703218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7772092" y="3720662"/>
            <a:ext cx="36999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731092" y="4426416"/>
            <a:ext cx="25565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731092" y="4970328"/>
            <a:ext cx="651703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7259220" y="5081865"/>
            <a:ext cx="406901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731092" y="5668577"/>
            <a:ext cx="40687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02956" y="900000"/>
            <a:ext cx="65451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293670" y="1052736"/>
            <a:ext cx="398690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02956" y="1642937"/>
            <a:ext cx="22967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999656" y="1723579"/>
            <a:ext cx="18002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02956" y="2339936"/>
            <a:ext cx="65451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65172" y="2400636"/>
            <a:ext cx="404056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20000" y="3051072"/>
            <a:ext cx="523198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951984" y="2990837"/>
            <a:ext cx="302433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8993364" y="2990837"/>
            <a:ext cx="231237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20000" y="3754021"/>
            <a:ext cx="724820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985252" y="3732868"/>
            <a:ext cx="35833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51384" y="4473116"/>
            <a:ext cx="55446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12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5123" y="1900763"/>
            <a:ext cx="333223" cy="333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640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5123" y="1128783"/>
            <a:ext cx="314181" cy="333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93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49214" y="2214983"/>
            <a:ext cx="314514" cy="324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50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5123" y="2399438"/>
            <a:ext cx="323702" cy="324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266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7634" y="1043328"/>
            <a:ext cx="313166" cy="304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17634" y="3426158"/>
            <a:ext cx="313166" cy="31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17634" y="5504416"/>
            <a:ext cx="304218" cy="313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1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5123" y="1242843"/>
            <a:ext cx="314181" cy="342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16561" y="5042693"/>
            <a:ext cx="361785" cy="323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62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35603" y="2321235"/>
            <a:ext cx="314181" cy="333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