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7" r:id="rId4"/>
    <p:sldId id="386" r:id="rId5"/>
    <p:sldId id="385" r:id="rId6"/>
    <p:sldId id="384" r:id="rId7"/>
    <p:sldId id="381" r:id="rId8"/>
    <p:sldId id="379" r:id="rId9"/>
    <p:sldId id="378" r:id="rId10"/>
    <p:sldId id="377" r:id="rId11"/>
    <p:sldId id="376" r:id="rId12"/>
    <p:sldId id="375" r:id="rId13"/>
    <p:sldId id="372" r:id="rId14"/>
    <p:sldId id="371" r:id="rId15"/>
    <p:sldId id="370" r:id="rId16"/>
    <p:sldId id="369" r:id="rId17"/>
    <p:sldId id="366" r:id="rId18"/>
    <p:sldId id="365" r:id="rId19"/>
    <p:sldId id="364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5" d="100"/>
          <a:sy n="65" d="100"/>
        </p:scale>
        <p:origin x="346" y="4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520" y="2924944"/>
            <a:ext cx="9480376" cy="8793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19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1966" y="4681089"/>
            <a:ext cx="447471" cy="409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54" y="836712"/>
            <a:ext cx="9307053" cy="4776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400256" y="4365104"/>
            <a:ext cx="64807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336" y="3172612"/>
            <a:ext cx="4151004" cy="3393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675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84000" y="1962453"/>
            <a:ext cx="609322" cy="411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2852936"/>
            <a:ext cx="4496956" cy="3804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9697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71464" y="2852936"/>
            <a:ext cx="3672408" cy="1584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1343472" y="4653136"/>
            <a:ext cx="2664296" cy="411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4007768" y="4624683"/>
            <a:ext cx="936104" cy="411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1271464" y="5157192"/>
            <a:ext cx="3744416" cy="411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5179270" y="5143197"/>
            <a:ext cx="1780825" cy="411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7032104" y="5157192"/>
            <a:ext cx="1224136" cy="411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1268652" y="5749950"/>
            <a:ext cx="2091043" cy="411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3431704" y="5756344"/>
            <a:ext cx="4464496" cy="411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7968209" y="5749949"/>
            <a:ext cx="609322" cy="411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1268652" y="6342708"/>
            <a:ext cx="1514980" cy="411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2765074" y="6339007"/>
            <a:ext cx="5131125" cy="411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9937104" cy="4667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03" t="257"/>
          <a:stretch>
            <a:fillRect/>
          </a:stretch>
        </p:blipFill>
        <p:spPr>
          <a:xfrm>
            <a:off x="8904312" y="3645024"/>
            <a:ext cx="3519908" cy="2913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827" y="692696"/>
            <a:ext cx="9464242" cy="3393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085792"/>
            <a:ext cx="9721080" cy="2653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/>
        </p:nvSpPr>
        <p:spPr bwMode="auto">
          <a:xfrm>
            <a:off x="822936" y="773423"/>
            <a:ext cx="5520899" cy="1944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873701" y="2933663"/>
            <a:ext cx="4318006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5264598" y="3099026"/>
            <a:ext cx="935221" cy="605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728555" y="4085791"/>
            <a:ext cx="7559496" cy="493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8360942" y="4063449"/>
            <a:ext cx="1360649" cy="605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731461" y="4735329"/>
            <a:ext cx="8708718" cy="605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439179" y="5340707"/>
            <a:ext cx="1360649" cy="605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870096" y="5434732"/>
            <a:ext cx="7714099" cy="605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722557" y="6057624"/>
            <a:ext cx="4253126" cy="605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8784976" cy="4702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06" r="65134"/>
          <a:stretch>
            <a:fillRect/>
          </a:stretch>
        </p:blipFill>
        <p:spPr>
          <a:xfrm>
            <a:off x="8976320" y="2564904"/>
            <a:ext cx="2860713" cy="3061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4297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4344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51384" y="909630"/>
            <a:ext cx="4968552" cy="605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5591944" y="764704"/>
            <a:ext cx="2016224" cy="605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623392" y="1524638"/>
            <a:ext cx="1872208" cy="41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2519587" y="1489326"/>
            <a:ext cx="1704205" cy="41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4231295" y="1524638"/>
            <a:ext cx="3664905" cy="41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720000" y="1960833"/>
            <a:ext cx="1559576" cy="41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2247967" y="2040172"/>
            <a:ext cx="4136065" cy="41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720000" y="2555706"/>
            <a:ext cx="1703592" cy="945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2495600" y="2820582"/>
            <a:ext cx="4248472" cy="41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623392" y="3581705"/>
            <a:ext cx="1656184" cy="41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2279576" y="3591465"/>
            <a:ext cx="3549241" cy="41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733152" y="4221087"/>
            <a:ext cx="2842568" cy="141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3543467" y="4743789"/>
            <a:ext cx="4064701" cy="41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623392" y="5753819"/>
            <a:ext cx="4752528" cy="41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720000" y="6288281"/>
            <a:ext cx="3575800" cy="41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56" r="13208"/>
          <a:stretch>
            <a:fillRect/>
          </a:stretch>
        </p:blipFill>
        <p:spPr>
          <a:xfrm>
            <a:off x="7367089" y="2236787"/>
            <a:ext cx="4630715" cy="2031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6053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950923" y="3416164"/>
            <a:ext cx="1034241" cy="482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862457" y="4310410"/>
            <a:ext cx="709945" cy="359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54241" y="5949863"/>
            <a:ext cx="5179970" cy="438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68311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608359" y="5236941"/>
            <a:ext cx="265342" cy="24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22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07613" y="5285256"/>
            <a:ext cx="321762" cy="374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84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89719" y="2937545"/>
            <a:ext cx="1018710" cy="466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00" y="2708920"/>
            <a:ext cx="4552460" cy="3825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026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152" y="2348880"/>
            <a:ext cx="5334635" cy="4185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545545"/>
            <a:ext cx="11520000" cy="1888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506952" y="2737795"/>
            <a:ext cx="780694" cy="467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38"/>
          <a:stretch>
            <a:fillRect/>
          </a:stretch>
        </p:blipFill>
        <p:spPr>
          <a:xfrm>
            <a:off x="720000" y="738135"/>
            <a:ext cx="7248208" cy="5931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12746" y="3034039"/>
            <a:ext cx="3040788" cy="519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4080616" y="2985440"/>
            <a:ext cx="1653354" cy="519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1012746" y="3503701"/>
            <a:ext cx="4363174" cy="519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1012746" y="4007786"/>
            <a:ext cx="1520394" cy="981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2529941" y="4246348"/>
            <a:ext cx="3204027" cy="519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1025615" y="5061707"/>
            <a:ext cx="867566" cy="519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1092766" y="5579920"/>
            <a:ext cx="3040788" cy="519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4174335" y="5601273"/>
            <a:ext cx="1559633" cy="519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5816348" y="5629090"/>
            <a:ext cx="1918140" cy="519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758595" y="6120641"/>
            <a:ext cx="867566" cy="519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1645457" y="6099283"/>
            <a:ext cx="2295157" cy="519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403002" y="3503701"/>
            <a:ext cx="330968" cy="519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92696"/>
            <a:ext cx="11520000" cy="3735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21" b="43592"/>
          <a:stretch>
            <a:fillRect/>
          </a:stretch>
        </p:blipFill>
        <p:spPr>
          <a:xfrm>
            <a:off x="9048328" y="3717032"/>
            <a:ext cx="3412470" cy="281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949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89876" y="4229808"/>
            <a:ext cx="4542028" cy="467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087888" y="917440"/>
            <a:ext cx="2952328" cy="3096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315306" y="4224445"/>
            <a:ext cx="3733022" cy="467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9876" y="4805872"/>
            <a:ext cx="2021748" cy="467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708746" y="4805872"/>
            <a:ext cx="6195565" cy="467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74210" y="5467611"/>
            <a:ext cx="2973518" cy="427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575720" y="5481431"/>
            <a:ext cx="1512168" cy="467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183742" y="5481431"/>
            <a:ext cx="3792577" cy="467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74210" y="6123762"/>
            <a:ext cx="2613478" cy="467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2024-06-28T07:15:55Z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