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379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57678" b="54739"/>
          <a:stretch>
            <a:fillRect/>
          </a:stretch>
        </p:blipFill>
        <p:spPr>
          <a:xfrm>
            <a:off x="2999656" y="1484783"/>
            <a:ext cx="6246190" cy="16649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34644" t="42891" r="31691"/>
          <a:stretch>
            <a:fillRect/>
          </a:stretch>
        </p:blipFill>
        <p:spPr>
          <a:xfrm>
            <a:off x="3863752" y="3429000"/>
            <a:ext cx="4968552" cy="2100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1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726214" y="2929880"/>
            <a:ext cx="399867" cy="409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00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24769" y="2039427"/>
            <a:ext cx="329761" cy="33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45831" y="5253396"/>
            <a:ext cx="172731" cy="33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2"/>
          <a:stretch>
            <a:fillRect/>
          </a:stretch>
        </p:blipFill>
        <p:spPr>
          <a:xfrm>
            <a:off x="720000" y="620688"/>
            <a:ext cx="9613763" cy="3465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87400" y="3301792"/>
            <a:ext cx="2692375" cy="4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701677" y="3077680"/>
            <a:ext cx="313062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04"/>
          <a:stretch>
            <a:fillRect/>
          </a:stretch>
        </p:blipFill>
        <p:spPr>
          <a:xfrm>
            <a:off x="1487488" y="4344501"/>
            <a:ext cx="9402420" cy="225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387401" y="5809785"/>
            <a:ext cx="2692375" cy="698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84556" y="5877272"/>
            <a:ext cx="2931724" cy="511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auto">
          <a:xfrm>
            <a:off x="1359646" y="2674144"/>
            <a:ext cx="8696794" cy="68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9978" y="3573016"/>
            <a:ext cx="8696794" cy="68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492655" y="3717032"/>
            <a:ext cx="1127570" cy="68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359646" y="4399880"/>
            <a:ext cx="7688682" cy="68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9040093" y="4500450"/>
            <a:ext cx="1199578" cy="682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361116" y="5324206"/>
            <a:ext cx="8696794" cy="1201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23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4869160"/>
            <a:ext cx="4032448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327114" y="4941168"/>
            <a:ext cx="4032448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99456" y="5531168"/>
            <a:ext cx="3888432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159896" y="5495164"/>
            <a:ext cx="3096344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127448" y="6193176"/>
            <a:ext cx="432048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595500" y="6193176"/>
            <a:ext cx="5940660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672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1425" y="6080736"/>
            <a:ext cx="676844" cy="35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8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93256" y="2207320"/>
            <a:ext cx="333223" cy="41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85652" y="3419216"/>
            <a:ext cx="390347" cy="57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0247" y="3266536"/>
            <a:ext cx="218975" cy="400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75338" y="4192157"/>
            <a:ext cx="333223" cy="410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09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3573016"/>
            <a:ext cx="5472608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88088" y="3573016"/>
            <a:ext cx="3096344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55440" y="4437112"/>
            <a:ext cx="1728192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855640" y="4365104"/>
            <a:ext cx="4680520" cy="5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570547" y="4401108"/>
            <a:ext cx="3096344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839416" y="5081732"/>
            <a:ext cx="3096344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063292" y="5147340"/>
            <a:ext cx="4680520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760296" y="5081732"/>
            <a:ext cx="1224136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343472" y="5787976"/>
            <a:ext cx="1080120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387588" y="5839209"/>
            <a:ext cx="3096344" cy="466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07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16186" y="2903478"/>
            <a:ext cx="2222902" cy="54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100969" y="3979420"/>
            <a:ext cx="1000305" cy="51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610384" y="4934782"/>
            <a:ext cx="2148805" cy="491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06771" y="6001449"/>
            <a:ext cx="564987" cy="482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3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5123" y="1310038"/>
            <a:ext cx="2760991" cy="524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3933" y="2425724"/>
            <a:ext cx="1123438" cy="48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28066" y="3531874"/>
            <a:ext cx="4560396" cy="524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41123" y="4666632"/>
            <a:ext cx="1171041" cy="486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43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632775" y="3730741"/>
            <a:ext cx="249463" cy="28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661179" y="5812748"/>
            <a:ext cx="886253" cy="70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52014" y="6154275"/>
            <a:ext cx="341371" cy="2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27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432" y="2822542"/>
            <a:ext cx="2016223" cy="822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09351" y="2982754"/>
            <a:ext cx="2821751" cy="35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7075" y="6156476"/>
            <a:ext cx="2753114" cy="35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509351" y="6156476"/>
            <a:ext cx="3142058" cy="358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74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05196" y="2844181"/>
            <a:ext cx="297316" cy="3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05196" y="5419496"/>
            <a:ext cx="297316" cy="3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61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7173" y="3271367"/>
            <a:ext cx="352264" cy="40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70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92370" y="2892857"/>
            <a:ext cx="199077" cy="23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9624" y="3027857"/>
            <a:ext cx="841264" cy="30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33668" y="3027857"/>
            <a:ext cx="821999" cy="456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85948" y="5657142"/>
            <a:ext cx="211921" cy="237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9624" y="5798571"/>
            <a:ext cx="841264" cy="30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33668" y="5798571"/>
            <a:ext cx="821999" cy="46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9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3799158"/>
            <a:ext cx="380827" cy="429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