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4" r:id="rId4"/>
    <p:sldId id="383" r:id="rId5"/>
    <p:sldId id="382" r:id="rId6"/>
    <p:sldId id="381" r:id="rId7"/>
    <p:sldId id="380" r:id="rId8"/>
    <p:sldId id="379" r:id="rId9"/>
    <p:sldId id="378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9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2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1003" y="514"/>
      </p:cViewPr>
      <p:guideLst>
        <p:guide orient="horz" pos="352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60956"/>
          <a:stretch>
            <a:fillRect/>
          </a:stretch>
        </p:blipFill>
        <p:spPr>
          <a:xfrm>
            <a:off x="695400" y="2996952"/>
            <a:ext cx="10744200" cy="769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02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63433" y="5360689"/>
            <a:ext cx="562103" cy="38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75724" y="5824137"/>
            <a:ext cx="1537521" cy="33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26127" y="5906896"/>
            <a:ext cx="1595386" cy="430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04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803108"/>
            <a:ext cx="439248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723445" y="4799506"/>
            <a:ext cx="439248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75660" y="5773558"/>
            <a:ext cx="439248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2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564904"/>
            <a:ext cx="9433048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639616" y="3886624"/>
            <a:ext cx="5760640" cy="1126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703512" y="5202230"/>
            <a:ext cx="4392488" cy="1117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284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0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42204"/>
            <a:ext cx="7416824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2927648" y="2073248"/>
            <a:ext cx="4032448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021542" y="2073248"/>
            <a:ext cx="1287760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644036" y="3256682"/>
            <a:ext cx="9988468" cy="964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623392" y="4221088"/>
            <a:ext cx="6120680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6820036" y="4251556"/>
            <a:ext cx="3164396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9984432" y="4319171"/>
            <a:ext cx="1791816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52622" y="5420717"/>
            <a:ext cx="3067114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3787114" y="5347175"/>
            <a:ext cx="2151856" cy="1088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4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1" y="549000"/>
            <a:ext cx="9145016" cy="520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56040" y="645353"/>
            <a:ext cx="521492" cy="62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809" y="5757756"/>
            <a:ext cx="9008381" cy="99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auto">
          <a:xfrm>
            <a:off x="434654" y="3789040"/>
            <a:ext cx="702949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090836" y="4725144"/>
            <a:ext cx="335709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447926" y="4869160"/>
            <a:ext cx="2016225" cy="76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569344" y="5751082"/>
            <a:ext cx="6254848" cy="995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7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66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3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01207" y="5854043"/>
            <a:ext cx="472813" cy="42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73752" y="3751498"/>
            <a:ext cx="390347" cy="448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4530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1844824"/>
            <a:ext cx="1440160" cy="767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99182" y="4581128"/>
            <a:ext cx="5756858" cy="767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23392" y="5348551"/>
            <a:ext cx="792088" cy="62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467112" y="5291952"/>
            <a:ext cx="4484872" cy="62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6096000" y="5301176"/>
            <a:ext cx="521492" cy="62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699182" y="5908595"/>
            <a:ext cx="2156458" cy="407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2876458" y="5958001"/>
            <a:ext cx="3741034" cy="35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623392" y="6323342"/>
            <a:ext cx="906902" cy="35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582732" y="6293375"/>
            <a:ext cx="4153228" cy="35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8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6148" y="2728225"/>
            <a:ext cx="485553" cy="447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14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54710" y="1166708"/>
            <a:ext cx="409388" cy="466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40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15210" y="2070801"/>
            <a:ext cx="384558" cy="410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54710" y="2951781"/>
            <a:ext cx="428429" cy="448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26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27699" y="3504207"/>
            <a:ext cx="406368" cy="434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45" y="401767"/>
            <a:ext cx="6996095" cy="897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98000"/>
            <a:ext cx="7350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60096" y="2204864"/>
            <a:ext cx="456357" cy="43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515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4202" y="3076000"/>
            <a:ext cx="1347362" cy="35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20599" y="4025894"/>
            <a:ext cx="242525" cy="316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04626" y="6161473"/>
            <a:ext cx="154946" cy="309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