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0" r:id="rId4"/>
    <p:sldId id="371" r:id="rId5"/>
    <p:sldId id="369" r:id="rId6"/>
    <p:sldId id="372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custDataLst>
    <p:tags r:id="rId1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 varScale="1">
        <p:scale>
          <a:sx n="72" d="100"/>
          <a:sy n="72" d="100"/>
        </p:scale>
        <p:origin x="91" y="29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/>
          <a:srcRect b="58494"/>
          <a:stretch>
            <a:fillRect/>
          </a:stretch>
        </p:blipFill>
        <p:spPr>
          <a:xfrm>
            <a:off x="263352" y="3068960"/>
            <a:ext cx="11696700" cy="7037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78158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1" name="图片 7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1904" y="980728"/>
            <a:ext cx="2916163" cy="2968471"/>
          </a:xfrm>
          <a:prstGeom prst="rect">
            <a:avLst/>
          </a:prstGeom>
        </p:spPr>
      </p:pic>
      <p:sp useBgFill="1">
        <p:nvSpPr>
          <p:cNvPr id="72" name="矩形 71"/>
          <p:cNvSpPr/>
          <p:nvPr/>
        </p:nvSpPr>
        <p:spPr bwMode="auto">
          <a:xfrm>
            <a:off x="671150" y="900000"/>
            <a:ext cx="2304802" cy="5532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3" name="矩形 72"/>
          <p:cNvSpPr/>
          <p:nvPr/>
        </p:nvSpPr>
        <p:spPr bwMode="auto">
          <a:xfrm>
            <a:off x="3024802" y="980728"/>
            <a:ext cx="2304802" cy="5532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4" name="矩形 73"/>
          <p:cNvSpPr/>
          <p:nvPr/>
        </p:nvSpPr>
        <p:spPr bwMode="auto">
          <a:xfrm>
            <a:off x="671150" y="1534004"/>
            <a:ext cx="4172982" cy="18949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5" name="矩形 74"/>
          <p:cNvSpPr/>
          <p:nvPr/>
        </p:nvSpPr>
        <p:spPr bwMode="auto">
          <a:xfrm>
            <a:off x="671150" y="3509728"/>
            <a:ext cx="1043955" cy="5532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6" name="矩形 75"/>
          <p:cNvSpPr/>
          <p:nvPr/>
        </p:nvSpPr>
        <p:spPr bwMode="auto">
          <a:xfrm>
            <a:off x="1775660" y="3543726"/>
            <a:ext cx="3068472" cy="5532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7" name="矩形 76"/>
          <p:cNvSpPr/>
          <p:nvPr/>
        </p:nvSpPr>
        <p:spPr bwMode="auto">
          <a:xfrm>
            <a:off x="703450" y="4214586"/>
            <a:ext cx="2872270" cy="5532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8" name="矩形 77"/>
          <p:cNvSpPr/>
          <p:nvPr/>
        </p:nvSpPr>
        <p:spPr bwMode="auto">
          <a:xfrm>
            <a:off x="3575720" y="4225837"/>
            <a:ext cx="3240360" cy="5532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9" name="矩形 78"/>
          <p:cNvSpPr/>
          <p:nvPr/>
        </p:nvSpPr>
        <p:spPr bwMode="auto">
          <a:xfrm>
            <a:off x="6816080" y="4225837"/>
            <a:ext cx="3068472" cy="5532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0" name="矩形 79"/>
          <p:cNvSpPr/>
          <p:nvPr/>
        </p:nvSpPr>
        <p:spPr bwMode="auto">
          <a:xfrm>
            <a:off x="81781" y="4848590"/>
            <a:ext cx="1259888" cy="5532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1" name="矩形 80"/>
          <p:cNvSpPr/>
          <p:nvPr/>
        </p:nvSpPr>
        <p:spPr bwMode="auto">
          <a:xfrm>
            <a:off x="1420788" y="4848590"/>
            <a:ext cx="6187379" cy="5532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2" name="矩形 81"/>
          <p:cNvSpPr/>
          <p:nvPr/>
        </p:nvSpPr>
        <p:spPr bwMode="auto">
          <a:xfrm>
            <a:off x="7675960" y="4848446"/>
            <a:ext cx="3068472" cy="5532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3" name="矩形 82"/>
          <p:cNvSpPr/>
          <p:nvPr/>
        </p:nvSpPr>
        <p:spPr bwMode="auto">
          <a:xfrm>
            <a:off x="507248" y="5497781"/>
            <a:ext cx="3068472" cy="5532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4" name="矩形 83"/>
          <p:cNvSpPr/>
          <p:nvPr/>
        </p:nvSpPr>
        <p:spPr bwMode="auto">
          <a:xfrm>
            <a:off x="3661664" y="5458394"/>
            <a:ext cx="1786264" cy="5532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5" name="矩形 84"/>
          <p:cNvSpPr/>
          <p:nvPr/>
        </p:nvSpPr>
        <p:spPr bwMode="auto">
          <a:xfrm>
            <a:off x="5533872" y="5471343"/>
            <a:ext cx="2855720" cy="5532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6" name="矩形 85"/>
          <p:cNvSpPr/>
          <p:nvPr/>
        </p:nvSpPr>
        <p:spPr bwMode="auto">
          <a:xfrm>
            <a:off x="396437" y="6049731"/>
            <a:ext cx="2628365" cy="5532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7" name="矩形 86"/>
          <p:cNvSpPr/>
          <p:nvPr/>
        </p:nvSpPr>
        <p:spPr bwMode="auto">
          <a:xfrm>
            <a:off x="3086617" y="6049731"/>
            <a:ext cx="1786264" cy="5532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8" name="矩形 87"/>
          <p:cNvSpPr/>
          <p:nvPr/>
        </p:nvSpPr>
        <p:spPr bwMode="auto">
          <a:xfrm>
            <a:off x="4894483" y="6081147"/>
            <a:ext cx="1786264" cy="5532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345"/>
          <a:stretch>
            <a:fillRect/>
          </a:stretch>
        </p:blipFill>
        <p:spPr>
          <a:xfrm>
            <a:off x="720000" y="900000"/>
            <a:ext cx="9840496" cy="34256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9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658" t="38760" b="28737"/>
          <a:stretch>
            <a:fillRect/>
          </a:stretch>
        </p:blipFill>
        <p:spPr>
          <a:xfrm>
            <a:off x="4799856" y="4245592"/>
            <a:ext cx="2376264" cy="22077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656"/>
          <a:stretch>
            <a:fillRect/>
          </a:stretch>
        </p:blipFill>
        <p:spPr>
          <a:xfrm>
            <a:off x="821798" y="980728"/>
            <a:ext cx="9478963" cy="54632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113022" y="1145479"/>
            <a:ext cx="4820189" cy="6020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8" name="矩形 77"/>
          <p:cNvSpPr/>
          <p:nvPr/>
        </p:nvSpPr>
        <p:spPr bwMode="auto">
          <a:xfrm>
            <a:off x="5967534" y="1202145"/>
            <a:ext cx="1074649" cy="488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9" name="矩形 78"/>
          <p:cNvSpPr/>
          <p:nvPr/>
        </p:nvSpPr>
        <p:spPr bwMode="auto">
          <a:xfrm>
            <a:off x="1062068" y="1949141"/>
            <a:ext cx="4104294" cy="6020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0" name="矩形 79"/>
          <p:cNvSpPr/>
          <p:nvPr/>
        </p:nvSpPr>
        <p:spPr bwMode="auto">
          <a:xfrm>
            <a:off x="5144098" y="1949141"/>
            <a:ext cx="1898084" cy="6020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1" name="矩形 80"/>
          <p:cNvSpPr/>
          <p:nvPr/>
        </p:nvSpPr>
        <p:spPr bwMode="auto">
          <a:xfrm>
            <a:off x="1128482" y="2639471"/>
            <a:ext cx="4037881" cy="602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2" name="矩形 81"/>
          <p:cNvSpPr/>
          <p:nvPr/>
        </p:nvSpPr>
        <p:spPr bwMode="auto">
          <a:xfrm>
            <a:off x="5166363" y="2696135"/>
            <a:ext cx="1875819" cy="5454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3" name="矩形 82"/>
          <p:cNvSpPr/>
          <p:nvPr/>
        </p:nvSpPr>
        <p:spPr bwMode="auto">
          <a:xfrm>
            <a:off x="1062068" y="3449562"/>
            <a:ext cx="1074649" cy="602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4" name="矩形 83"/>
          <p:cNvSpPr/>
          <p:nvPr/>
        </p:nvSpPr>
        <p:spPr bwMode="auto">
          <a:xfrm>
            <a:off x="2136717" y="3510283"/>
            <a:ext cx="4234693" cy="5413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5" name="矩形 84"/>
          <p:cNvSpPr/>
          <p:nvPr/>
        </p:nvSpPr>
        <p:spPr bwMode="auto">
          <a:xfrm>
            <a:off x="6504859" y="3578677"/>
            <a:ext cx="742949" cy="488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6" name="矩形 85"/>
          <p:cNvSpPr/>
          <p:nvPr/>
        </p:nvSpPr>
        <p:spPr bwMode="auto">
          <a:xfrm>
            <a:off x="1109620" y="4291569"/>
            <a:ext cx="5590440" cy="488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7" name="矩形 86"/>
          <p:cNvSpPr/>
          <p:nvPr/>
        </p:nvSpPr>
        <p:spPr bwMode="auto">
          <a:xfrm>
            <a:off x="6876333" y="4252900"/>
            <a:ext cx="2781570" cy="5274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8" name="矩形 87"/>
          <p:cNvSpPr/>
          <p:nvPr/>
        </p:nvSpPr>
        <p:spPr bwMode="auto">
          <a:xfrm>
            <a:off x="9657903" y="4305566"/>
            <a:ext cx="1074649" cy="488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9" name="矩形 88"/>
          <p:cNvSpPr/>
          <p:nvPr/>
        </p:nvSpPr>
        <p:spPr bwMode="auto">
          <a:xfrm>
            <a:off x="1101472" y="5123389"/>
            <a:ext cx="7351384" cy="488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0" name="矩形 89"/>
          <p:cNvSpPr/>
          <p:nvPr/>
        </p:nvSpPr>
        <p:spPr bwMode="auto">
          <a:xfrm>
            <a:off x="8579852" y="5116390"/>
            <a:ext cx="1516250" cy="5274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1" name="矩形 90"/>
          <p:cNvSpPr/>
          <p:nvPr/>
        </p:nvSpPr>
        <p:spPr bwMode="auto">
          <a:xfrm>
            <a:off x="524744" y="5860238"/>
            <a:ext cx="1355126" cy="488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2" name="矩形 91"/>
          <p:cNvSpPr/>
          <p:nvPr/>
        </p:nvSpPr>
        <p:spPr bwMode="auto">
          <a:xfrm>
            <a:off x="1879870" y="5882359"/>
            <a:ext cx="4491539" cy="5616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593"/>
          <a:stretch>
            <a:fillRect/>
          </a:stretch>
        </p:blipFill>
        <p:spPr>
          <a:xfrm>
            <a:off x="983432" y="764704"/>
            <a:ext cx="9336440" cy="40975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5" name="图片 5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31904" y="4077072"/>
            <a:ext cx="2130549" cy="26022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407"/>
          <a:stretch>
            <a:fillRect/>
          </a:stretch>
        </p:blipFill>
        <p:spPr>
          <a:xfrm>
            <a:off x="335362" y="866903"/>
            <a:ext cx="10765546" cy="5456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5" name="图片 5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2521" y="866903"/>
            <a:ext cx="3765860" cy="4599595"/>
          </a:xfrm>
          <a:prstGeom prst="rect">
            <a:avLst/>
          </a:prstGeom>
        </p:spPr>
      </p:pic>
      <p:sp useBgFill="1">
        <p:nvSpPr>
          <p:cNvPr id="56" name="矩形 55"/>
          <p:cNvSpPr/>
          <p:nvPr/>
        </p:nvSpPr>
        <p:spPr bwMode="auto">
          <a:xfrm>
            <a:off x="546436" y="882991"/>
            <a:ext cx="3181950" cy="699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7" name="矩形 56"/>
          <p:cNvSpPr/>
          <p:nvPr/>
        </p:nvSpPr>
        <p:spPr bwMode="auto">
          <a:xfrm>
            <a:off x="3728385" y="935283"/>
            <a:ext cx="3229420" cy="699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8" name="矩形 57"/>
          <p:cNvSpPr/>
          <p:nvPr/>
        </p:nvSpPr>
        <p:spPr bwMode="auto">
          <a:xfrm>
            <a:off x="335360" y="1885128"/>
            <a:ext cx="6999686" cy="699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9" name="矩形 58"/>
          <p:cNvSpPr/>
          <p:nvPr/>
        </p:nvSpPr>
        <p:spPr bwMode="auto">
          <a:xfrm>
            <a:off x="546436" y="2804610"/>
            <a:ext cx="4709287" cy="699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0" name="矩形 59"/>
          <p:cNvSpPr/>
          <p:nvPr/>
        </p:nvSpPr>
        <p:spPr bwMode="auto">
          <a:xfrm>
            <a:off x="5319360" y="2887265"/>
            <a:ext cx="1590975" cy="699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1" name="矩形 60"/>
          <p:cNvSpPr/>
          <p:nvPr/>
        </p:nvSpPr>
        <p:spPr bwMode="auto">
          <a:xfrm>
            <a:off x="546436" y="3730203"/>
            <a:ext cx="1257961" cy="699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2" name="矩形 61"/>
          <p:cNvSpPr/>
          <p:nvPr/>
        </p:nvSpPr>
        <p:spPr bwMode="auto">
          <a:xfrm>
            <a:off x="1804395" y="3730203"/>
            <a:ext cx="5105938" cy="699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3" name="矩形 62"/>
          <p:cNvSpPr/>
          <p:nvPr/>
        </p:nvSpPr>
        <p:spPr bwMode="auto">
          <a:xfrm>
            <a:off x="667650" y="4598007"/>
            <a:ext cx="1136746" cy="699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4" name="矩形 63"/>
          <p:cNvSpPr/>
          <p:nvPr/>
        </p:nvSpPr>
        <p:spPr bwMode="auto">
          <a:xfrm>
            <a:off x="1851868" y="4429740"/>
            <a:ext cx="5105938" cy="699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5" name="矩形 64"/>
          <p:cNvSpPr/>
          <p:nvPr/>
        </p:nvSpPr>
        <p:spPr bwMode="auto">
          <a:xfrm>
            <a:off x="667648" y="5523602"/>
            <a:ext cx="1136747" cy="699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6" name="矩形 65"/>
          <p:cNvSpPr/>
          <p:nvPr/>
        </p:nvSpPr>
        <p:spPr bwMode="auto">
          <a:xfrm>
            <a:off x="1750190" y="5479047"/>
            <a:ext cx="5207615" cy="699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7" name="矩形 66"/>
          <p:cNvSpPr/>
          <p:nvPr/>
        </p:nvSpPr>
        <p:spPr bwMode="auto">
          <a:xfrm>
            <a:off x="6957804" y="5528161"/>
            <a:ext cx="4143104" cy="699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273" y="764704"/>
            <a:ext cx="75629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596657" y="1565512"/>
            <a:ext cx="3744416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5" name="矩形 54"/>
          <p:cNvSpPr/>
          <p:nvPr/>
        </p:nvSpPr>
        <p:spPr bwMode="auto">
          <a:xfrm>
            <a:off x="4546759" y="778772"/>
            <a:ext cx="3394715" cy="17369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/>
        </p:nvSpPr>
        <p:spPr bwMode="auto">
          <a:xfrm>
            <a:off x="759451" y="2740428"/>
            <a:ext cx="3787308" cy="5532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7" name="矩形 56"/>
          <p:cNvSpPr/>
          <p:nvPr/>
        </p:nvSpPr>
        <p:spPr bwMode="auto">
          <a:xfrm>
            <a:off x="4637303" y="2759326"/>
            <a:ext cx="1800200" cy="395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8" name="矩形 57"/>
          <p:cNvSpPr/>
          <p:nvPr/>
        </p:nvSpPr>
        <p:spPr bwMode="auto">
          <a:xfrm>
            <a:off x="6458147" y="2754496"/>
            <a:ext cx="1800200" cy="395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9" name="矩形 58"/>
          <p:cNvSpPr/>
          <p:nvPr/>
        </p:nvSpPr>
        <p:spPr bwMode="auto">
          <a:xfrm>
            <a:off x="380633" y="3446822"/>
            <a:ext cx="2736304" cy="395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0" name="矩形 59"/>
          <p:cNvSpPr/>
          <p:nvPr/>
        </p:nvSpPr>
        <p:spPr bwMode="auto">
          <a:xfrm>
            <a:off x="3116936" y="3432319"/>
            <a:ext cx="4824537" cy="395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1" name="矩形 60"/>
          <p:cNvSpPr/>
          <p:nvPr/>
        </p:nvSpPr>
        <p:spPr bwMode="auto">
          <a:xfrm>
            <a:off x="380633" y="4108580"/>
            <a:ext cx="936104" cy="395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2" name="矩形 61"/>
          <p:cNvSpPr/>
          <p:nvPr/>
        </p:nvSpPr>
        <p:spPr bwMode="auto">
          <a:xfrm>
            <a:off x="1316735" y="4075752"/>
            <a:ext cx="4320481" cy="6006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3" name="矩形 62"/>
          <p:cNvSpPr/>
          <p:nvPr/>
        </p:nvSpPr>
        <p:spPr bwMode="auto">
          <a:xfrm>
            <a:off x="5585369" y="4078765"/>
            <a:ext cx="2356104" cy="395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4" name="矩形 63"/>
          <p:cNvSpPr/>
          <p:nvPr/>
        </p:nvSpPr>
        <p:spPr bwMode="auto">
          <a:xfrm>
            <a:off x="759451" y="4726146"/>
            <a:ext cx="3877852" cy="395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5" name="矩形 64"/>
          <p:cNvSpPr/>
          <p:nvPr/>
        </p:nvSpPr>
        <p:spPr bwMode="auto">
          <a:xfrm>
            <a:off x="4682575" y="4716152"/>
            <a:ext cx="3258898" cy="395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6" name="矩形 65"/>
          <p:cNvSpPr/>
          <p:nvPr/>
        </p:nvSpPr>
        <p:spPr bwMode="auto">
          <a:xfrm>
            <a:off x="596657" y="5376678"/>
            <a:ext cx="792088" cy="395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7" name="矩形 66"/>
          <p:cNvSpPr/>
          <p:nvPr/>
        </p:nvSpPr>
        <p:spPr bwMode="auto">
          <a:xfrm>
            <a:off x="1435659" y="5393412"/>
            <a:ext cx="6505814" cy="395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8" name="矩形 67"/>
          <p:cNvSpPr/>
          <p:nvPr/>
        </p:nvSpPr>
        <p:spPr bwMode="auto">
          <a:xfrm>
            <a:off x="488645" y="6019264"/>
            <a:ext cx="1800200" cy="395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54924" y="1402456"/>
            <a:ext cx="2932118" cy="36993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836712"/>
            <a:ext cx="11520000" cy="39714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08168" y="4077072"/>
            <a:ext cx="2459604" cy="22402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78908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2" name="矩形 41"/>
          <p:cNvSpPr/>
          <p:nvPr/>
        </p:nvSpPr>
        <p:spPr bwMode="auto">
          <a:xfrm>
            <a:off x="694854" y="891474"/>
            <a:ext cx="5041105" cy="5532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auto">
          <a:xfrm>
            <a:off x="623392" y="1556792"/>
            <a:ext cx="1008112" cy="5532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auto">
          <a:xfrm>
            <a:off x="1631503" y="1556792"/>
            <a:ext cx="4104455" cy="5532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auto">
          <a:xfrm>
            <a:off x="702852" y="2222110"/>
            <a:ext cx="4889091" cy="5532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auto">
          <a:xfrm>
            <a:off x="623392" y="2833781"/>
            <a:ext cx="1800200" cy="5532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auto">
          <a:xfrm>
            <a:off x="2404167" y="2875724"/>
            <a:ext cx="3331791" cy="5532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auto">
          <a:xfrm>
            <a:off x="778910" y="3581942"/>
            <a:ext cx="3948937" cy="1719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auto">
          <a:xfrm>
            <a:off x="4752993" y="4194657"/>
            <a:ext cx="3787308" cy="5532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auto">
          <a:xfrm>
            <a:off x="608018" y="5428217"/>
            <a:ext cx="1349374" cy="5532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auto">
          <a:xfrm>
            <a:off x="1948650" y="5417363"/>
            <a:ext cx="1915102" cy="5532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auto">
          <a:xfrm>
            <a:off x="3888898" y="5421236"/>
            <a:ext cx="4439352" cy="5532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/>
        </p:nvSpPr>
        <p:spPr bwMode="auto">
          <a:xfrm>
            <a:off x="529938" y="6086795"/>
            <a:ext cx="3787308" cy="5532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44" y="764704"/>
            <a:ext cx="11520000" cy="39266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72264" y="3940806"/>
            <a:ext cx="2484115" cy="25286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41</cp:revision>
  <dcterms:created xsi:type="dcterms:W3CDTF">2015-09-16T06:52:00Z</dcterms:created>
  <dcterms:modified xsi:type="dcterms:W3CDTF">2024-06-28T07:07:10Z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2052-12.1.0.16929</vt:lpwstr>
  </property>
</Properties>
</file>