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4" r:id="rId6"/>
    <p:sldId id="370" r:id="rId7"/>
    <p:sldId id="375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701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1744" y="2852936"/>
            <a:ext cx="4814862" cy="1026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0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09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80464" y="5400460"/>
            <a:ext cx="309269" cy="316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52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31626" y="4729908"/>
            <a:ext cx="317675" cy="32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017224" cy="4413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38374"/>
            <a:ext cx="10657184" cy="597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344" y="4437112"/>
            <a:ext cx="680975" cy="51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2"/>
          <a:stretch>
            <a:fillRect/>
          </a:stretch>
        </p:blipFill>
        <p:spPr>
          <a:xfrm>
            <a:off x="720000" y="836712"/>
            <a:ext cx="10056520" cy="575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7808" y="5733255"/>
            <a:ext cx="1656184" cy="57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9"/>
          <a:stretch>
            <a:fillRect/>
          </a:stretch>
        </p:blipFill>
        <p:spPr>
          <a:xfrm>
            <a:off x="623392" y="836712"/>
            <a:ext cx="11017224" cy="355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229692" y="1029638"/>
            <a:ext cx="992460" cy="37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52152" y="2730329"/>
            <a:ext cx="1283607" cy="55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84033" y="2730329"/>
            <a:ext cx="1512168" cy="58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39616" y="3645025"/>
            <a:ext cx="3600400" cy="583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3573016"/>
            <a:ext cx="3096344" cy="3234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0000"/>
            <a:ext cx="11520000" cy="167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40" y="2636912"/>
            <a:ext cx="11520000" cy="1929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4856" y="2923483"/>
            <a:ext cx="571239" cy="468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98972" y="2971245"/>
            <a:ext cx="447471" cy="38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757" y="3821406"/>
            <a:ext cx="1380495" cy="496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07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875997" y="3188432"/>
            <a:ext cx="287675" cy="334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1"/>
          <a:stretch>
            <a:fillRect/>
          </a:stretch>
        </p:blipFill>
        <p:spPr>
          <a:xfrm>
            <a:off x="720000" y="900000"/>
            <a:ext cx="10920616" cy="505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auto">
          <a:xfrm>
            <a:off x="1258491" y="2814865"/>
            <a:ext cx="4282517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541008" y="2854868"/>
            <a:ext cx="2664677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215346" y="3671369"/>
            <a:ext cx="1946485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116854" y="3671369"/>
            <a:ext cx="4898496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72989" y="4487026"/>
            <a:ext cx="7232696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72989" y="5300733"/>
            <a:ext cx="3330847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303836" y="5277261"/>
            <a:ext cx="2664677" cy="57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