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78" r:id="rId4"/>
    <p:sldId id="377" r:id="rId5"/>
    <p:sldId id="376" r:id="rId6"/>
    <p:sldId id="375" r:id="rId7"/>
    <p:sldId id="374" r:id="rId8"/>
    <p:sldId id="372" r:id="rId9"/>
    <p:sldId id="371" r:id="rId10"/>
    <p:sldId id="370" r:id="rId11"/>
    <p:sldId id="368" r:id="rId12"/>
    <p:sldId id="367" r:id="rId13"/>
    <p:sldId id="366" r:id="rId14"/>
    <p:sldId id="365" r:id="rId15"/>
    <p:sldId id="364" r:id="rId16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3" d="100"/>
          <a:sy n="63" d="100"/>
        </p:scale>
        <p:origin x="970" y="4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52" y="3068960"/>
            <a:ext cx="11856640" cy="828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7088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983432" y="3365712"/>
            <a:ext cx="6768752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1055440" y="4176507"/>
            <a:ext cx="432048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1542378" y="4373824"/>
            <a:ext cx="6209806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1001625" y="5093904"/>
            <a:ext cx="540753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1542378" y="5203055"/>
            <a:ext cx="6065790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1055440" y="5923135"/>
            <a:ext cx="1800200" cy="59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55640" y="5923135"/>
            <a:ext cx="3096344" cy="598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08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053842"/>
            <a:ext cx="10441160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271464" y="2893042"/>
            <a:ext cx="2592288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031728" y="2940427"/>
            <a:ext cx="7608888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343472" y="4151624"/>
            <a:ext cx="7848872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1520000" cy="478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3789040"/>
            <a:ext cx="5688632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04112" y="3805915"/>
            <a:ext cx="4608512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9456" y="4850735"/>
            <a:ext cx="4896544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320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343472" y="3212976"/>
            <a:ext cx="468052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096000" y="3140968"/>
            <a:ext cx="489654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1271464" y="4509120"/>
            <a:ext cx="2903548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4178998" y="4539304"/>
            <a:ext cx="6669530" cy="977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1271464" y="5753514"/>
            <a:ext cx="9073008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7861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199456" y="2645632"/>
            <a:ext cx="7128792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1199456" y="3572696"/>
            <a:ext cx="1368152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2585234" y="3719933"/>
            <a:ext cx="3294742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auto">
          <a:xfrm>
            <a:off x="5897602" y="3653744"/>
            <a:ext cx="1638558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auto">
          <a:xfrm>
            <a:off x="7553786" y="3719932"/>
            <a:ext cx="918478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auto">
          <a:xfrm>
            <a:off x="1186430" y="4625693"/>
            <a:ext cx="6925794" cy="1924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9400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03498" y="2190042"/>
            <a:ext cx="279307" cy="34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20364" y="3932011"/>
            <a:ext cx="279307" cy="34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38032" y="4737260"/>
            <a:ext cx="781704" cy="5258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18761" y="5263138"/>
            <a:ext cx="287522" cy="34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5865" y="6060171"/>
            <a:ext cx="312167" cy="353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36712"/>
            <a:ext cx="9541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767408" y="4005064"/>
            <a:ext cx="4608512" cy="7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75920" y="3861048"/>
            <a:ext cx="1440162" cy="7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6082" y="3890745"/>
            <a:ext cx="1440162" cy="7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36" y="989335"/>
            <a:ext cx="10294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1271464" y="2492896"/>
            <a:ext cx="5904656" cy="111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34612" y="2691741"/>
            <a:ext cx="3037852" cy="7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0266590" y="2852936"/>
            <a:ext cx="1440162" cy="7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127448" y="3861048"/>
            <a:ext cx="1440162" cy="920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670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653696" y="5813984"/>
            <a:ext cx="407415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630528" y="1925552"/>
            <a:ext cx="4529367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59895" y="1925552"/>
            <a:ext cx="1440162" cy="7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52217" y="5813984"/>
            <a:ext cx="1271775" cy="7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51984" y="5813983"/>
            <a:ext cx="1440162" cy="757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10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2"/>
          <a:stretch>
            <a:fillRect/>
          </a:stretch>
        </p:blipFill>
        <p:spPr>
          <a:xfrm>
            <a:off x="765395" y="764704"/>
            <a:ext cx="7985454" cy="3753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20"/>
          <a:stretch>
            <a:fillRect/>
          </a:stretch>
        </p:blipFill>
        <p:spPr>
          <a:xfrm>
            <a:off x="1100835" y="4805872"/>
            <a:ext cx="8082927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/>
          <p:cNvSpPr/>
          <p:nvPr/>
        </p:nvSpPr>
        <p:spPr bwMode="auto">
          <a:xfrm>
            <a:off x="884811" y="2717640"/>
            <a:ext cx="5328592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213404" y="2722271"/>
            <a:ext cx="1800200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8005488" y="2805118"/>
            <a:ext cx="944220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856361" y="3655148"/>
            <a:ext cx="4529367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100836" y="5584395"/>
            <a:ext cx="3888432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989268" y="5470791"/>
            <a:ext cx="1584175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6535185" y="5584395"/>
            <a:ext cx="1470303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341"/>
          <a:stretch>
            <a:fillRect/>
          </a:stretch>
        </p:blipFill>
        <p:spPr>
          <a:xfrm>
            <a:off x="720000" y="900000"/>
            <a:ext cx="8822358" cy="389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9171" y="2348880"/>
            <a:ext cx="7699077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8326802" y="2492896"/>
            <a:ext cx="1226439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09785" y="3421683"/>
            <a:ext cx="2649911" cy="943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3359697" y="3535873"/>
            <a:ext cx="2592288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5951985" y="3563912"/>
            <a:ext cx="2160239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44" y="692696"/>
            <a:ext cx="8774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auto">
          <a:xfrm>
            <a:off x="623392" y="2132856"/>
            <a:ext cx="4896544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531237" y="2106356"/>
            <a:ext cx="2148940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2901" y="4904025"/>
            <a:ext cx="6061171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6081" y="4904024"/>
            <a:ext cx="1944216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05487" y="5949280"/>
            <a:ext cx="4062322" cy="476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417017" y="5812745"/>
            <a:ext cx="4529367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43"/>
          <a:stretch>
            <a:fillRect/>
          </a:stretch>
        </p:blipFill>
        <p:spPr>
          <a:xfrm>
            <a:off x="720000" y="836712"/>
            <a:ext cx="8832000" cy="274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617"/>
          <a:stretch>
            <a:fillRect/>
          </a:stretch>
        </p:blipFill>
        <p:spPr>
          <a:xfrm>
            <a:off x="1055440" y="3797760"/>
            <a:ext cx="8658361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1085571" y="2789648"/>
            <a:ext cx="4506373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91944" y="2951096"/>
            <a:ext cx="4896544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3432" y="5093475"/>
            <a:ext cx="4824536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07968" y="5165912"/>
            <a:ext cx="4896544" cy="829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2015-09-16T06:52:00Z</dcterms:created>
  <dcterms:modified xsi:type="dcterms:W3CDTF">2024-06-28T07:12:08Z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2052-12.1.0.16929</vt:lpwstr>
  </property>
</Properties>
</file>