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6" r:id="rId4"/>
    <p:sldId id="404" r:id="rId5"/>
    <p:sldId id="403" r:id="rId6"/>
    <p:sldId id="402" r:id="rId7"/>
    <p:sldId id="401" r:id="rId8"/>
    <p:sldId id="400" r:id="rId9"/>
    <p:sldId id="395" r:id="rId10"/>
    <p:sldId id="394" r:id="rId11"/>
    <p:sldId id="393" r:id="rId12"/>
    <p:sldId id="392" r:id="rId13"/>
    <p:sldId id="391" r:id="rId14"/>
    <p:sldId id="389" r:id="rId15"/>
    <p:sldId id="385" r:id="rId16"/>
    <p:sldId id="384" r:id="rId17"/>
    <p:sldId id="383" r:id="rId18"/>
    <p:sldId id="382" r:id="rId19"/>
    <p:sldId id="380" r:id="rId20"/>
    <p:sldId id="376" r:id="rId21"/>
    <p:sldId id="375" r:id="rId22"/>
    <p:sldId id="374" r:id="rId23"/>
    <p:sldId id="373" r:id="rId24"/>
    <p:sldId id="372" r:id="rId25"/>
    <p:sldId id="371" r:id="rId26"/>
    <p:sldId id="370" r:id="rId27"/>
    <p:sldId id="369" r:id="rId28"/>
    <p:sldId id="368" r:id="rId29"/>
    <p:sldId id="367" r:id="rId30"/>
    <p:sldId id="366" r:id="rId31"/>
    <p:sldId id="365" r:id="rId32"/>
    <p:sldId id="364" r:id="rId33"/>
    <p:sldId id="407" r:id="rId34"/>
  </p:sldIdLst>
  <p:sldSz cx="12192000" cy="6858000"/>
  <p:notesSz cx="6858000" cy="9144000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1930753"/>
            <a:ext cx="11520000" cy="2996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19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45123" y="3929029"/>
            <a:ext cx="314181" cy="333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246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6534" y="3571432"/>
            <a:ext cx="292491" cy="310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548680"/>
            <a:ext cx="11520000" cy="4310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86028" y="2408208"/>
            <a:ext cx="295140" cy="324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864" y="4852283"/>
            <a:ext cx="11520000" cy="213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16" y="836712"/>
            <a:ext cx="11520000" cy="4206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5260" y="3860605"/>
            <a:ext cx="295140" cy="324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433" y="4293095"/>
            <a:ext cx="2303752" cy="2564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594304"/>
            <a:ext cx="11520000" cy="2834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59041" y="2293213"/>
            <a:ext cx="371305" cy="3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3407612"/>
            <a:ext cx="4288487" cy="3541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16" y="722523"/>
            <a:ext cx="9983555" cy="4442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36360" y="4005064"/>
            <a:ext cx="360040" cy="380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42" r="16958"/>
          <a:stretch>
            <a:fillRect/>
          </a:stretch>
        </p:blipFill>
        <p:spPr>
          <a:xfrm>
            <a:off x="9050608" y="4365104"/>
            <a:ext cx="2838150" cy="2492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79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07041" y="3930825"/>
            <a:ext cx="371305" cy="333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04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212976"/>
            <a:ext cx="11520000" cy="1540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77744" y="3499991"/>
            <a:ext cx="295140" cy="334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51" y="758996"/>
            <a:ext cx="11520000" cy="4297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467218" y="3769998"/>
            <a:ext cx="466512" cy="390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7235" y="4475106"/>
            <a:ext cx="1332892" cy="400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3645024"/>
            <a:ext cx="3024336" cy="3311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13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37190" y="1815313"/>
            <a:ext cx="675966" cy="314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94314" y="2530401"/>
            <a:ext cx="647404" cy="305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22" r="17232"/>
          <a:stretch>
            <a:fillRect/>
          </a:stretch>
        </p:blipFill>
        <p:spPr>
          <a:xfrm>
            <a:off x="4799856" y="3137582"/>
            <a:ext cx="3157514" cy="3518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071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76541"/>
            <a:ext cx="11520000" cy="2569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35603" y="3605776"/>
            <a:ext cx="314181" cy="334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24" y="692696"/>
            <a:ext cx="11520000" cy="3572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70673" y="3036252"/>
            <a:ext cx="504595" cy="333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63136" y="3760277"/>
            <a:ext cx="295140" cy="323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94442" y="3760277"/>
            <a:ext cx="276099" cy="323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17"/>
          <a:stretch>
            <a:fillRect/>
          </a:stretch>
        </p:blipFill>
        <p:spPr>
          <a:xfrm>
            <a:off x="9624393" y="3904293"/>
            <a:ext cx="2520280" cy="2986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747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4407308"/>
            <a:ext cx="6840760" cy="604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43472" y="5106931"/>
            <a:ext cx="5328592" cy="410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698922" y="5143124"/>
            <a:ext cx="154817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08214" y="5597960"/>
            <a:ext cx="4327746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735960" y="5597960"/>
            <a:ext cx="237626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80006" y="6083627"/>
            <a:ext cx="291579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75"/>
          <a:stretch>
            <a:fillRect/>
          </a:stretch>
        </p:blipFill>
        <p:spPr>
          <a:xfrm>
            <a:off x="725401" y="4378702"/>
            <a:ext cx="11520000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89900" y="877298"/>
            <a:ext cx="154817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37"/>
          <a:stretch>
            <a:fillRect/>
          </a:stretch>
        </p:blipFill>
        <p:spPr>
          <a:xfrm>
            <a:off x="839416" y="1196752"/>
            <a:ext cx="11520000" cy="276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839416" y="894338"/>
            <a:ext cx="10729192" cy="2966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611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27448" y="3043119"/>
            <a:ext cx="8352928" cy="529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343472" y="3573016"/>
            <a:ext cx="4032448" cy="529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5384304" y="3645785"/>
            <a:ext cx="2223864" cy="529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7663960" y="3528390"/>
            <a:ext cx="2223864" cy="529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343472" y="4153216"/>
            <a:ext cx="5040560" cy="529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496236" y="4069292"/>
            <a:ext cx="2920516" cy="529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343472" y="4733416"/>
            <a:ext cx="8136904" cy="1777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81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9937824" y="2618910"/>
            <a:ext cx="1080120" cy="1620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199456" y="5085184"/>
            <a:ext cx="576064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99456" y="5620564"/>
            <a:ext cx="561662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6080" y="5658252"/>
            <a:ext cx="403244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904096" y="5589240"/>
            <a:ext cx="92324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30452" y="6196820"/>
            <a:ext cx="616169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427110" y="6093295"/>
            <a:ext cx="2341298" cy="418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29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7864" y="1772816"/>
            <a:ext cx="3234136" cy="2701851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auto">
          <a:xfrm>
            <a:off x="9624392" y="4405406"/>
            <a:ext cx="2223864" cy="1700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692696"/>
            <a:ext cx="11520000" cy="3151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0047" y="3429000"/>
            <a:ext cx="2627549" cy="328746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0047" y="3429000"/>
            <a:ext cx="2651953" cy="2215486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auto">
          <a:xfrm>
            <a:off x="9754091" y="5479634"/>
            <a:ext cx="2223864" cy="1378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91344" y="763036"/>
            <a:ext cx="10729192" cy="1030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222006" y="1814447"/>
            <a:ext cx="5009898" cy="46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5262566" y="1793882"/>
            <a:ext cx="4145802" cy="46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9454795" y="1793881"/>
            <a:ext cx="2651953" cy="46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47629" y="2386725"/>
            <a:ext cx="2651953" cy="46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2769487" y="2296742"/>
            <a:ext cx="2246393" cy="46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5059595" y="2346491"/>
            <a:ext cx="2908613" cy="46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8082391" y="2296742"/>
            <a:ext cx="2651953" cy="46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61159" y="2819184"/>
            <a:ext cx="2406449" cy="46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2636542" y="2855404"/>
            <a:ext cx="3027410" cy="46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5760484" y="2883192"/>
            <a:ext cx="4973860" cy="46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161159" y="3433936"/>
            <a:ext cx="1398337" cy="46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1571842" y="3324083"/>
            <a:ext cx="3793238" cy="46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5430438" y="3345513"/>
            <a:ext cx="4109609" cy="46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2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5440" y="3573016"/>
            <a:ext cx="2651953" cy="318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720401" y="3573015"/>
            <a:ext cx="2303591" cy="318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023993" y="3567688"/>
            <a:ext cx="683802" cy="318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055440" y="3917646"/>
            <a:ext cx="2016224" cy="318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097708" y="3896751"/>
            <a:ext cx="1558131" cy="318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4772030" y="3963263"/>
            <a:ext cx="1756017" cy="318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055440" y="4295740"/>
            <a:ext cx="3384376" cy="947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4439815" y="4671919"/>
            <a:ext cx="2088231" cy="282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081558" y="5289912"/>
            <a:ext cx="909986" cy="343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2039514" y="5243268"/>
            <a:ext cx="1248173" cy="343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194650" y="5610697"/>
            <a:ext cx="2669102" cy="3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3906592" y="5604267"/>
            <a:ext cx="2477440" cy="3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367263" y="5590285"/>
            <a:ext cx="1756017" cy="3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8123280" y="5604267"/>
            <a:ext cx="683802" cy="318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151810" y="5922676"/>
            <a:ext cx="3143990" cy="366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4338402" y="5960649"/>
            <a:ext cx="2693702" cy="308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7029135" y="5949444"/>
            <a:ext cx="1426359" cy="318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8498334" y="6002292"/>
            <a:ext cx="683802" cy="318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149280" y="6297788"/>
            <a:ext cx="1948427" cy="285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20688"/>
            <a:ext cx="11123932" cy="4824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2204"/>
          <a:stretch>
            <a:fillRect/>
          </a:stretch>
        </p:blipFill>
        <p:spPr>
          <a:xfrm>
            <a:off x="5807968" y="4779663"/>
            <a:ext cx="4176464" cy="1912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57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45123" y="1900183"/>
            <a:ext cx="333223" cy="323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663"/>
          <a:stretch>
            <a:fillRect/>
          </a:stretch>
        </p:blipFill>
        <p:spPr>
          <a:xfrm>
            <a:off x="720000" y="900000"/>
            <a:ext cx="11520000" cy="2024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238"/>
          <a:stretch>
            <a:fillRect/>
          </a:stretch>
        </p:blipFill>
        <p:spPr>
          <a:xfrm>
            <a:off x="4655840" y="3140968"/>
            <a:ext cx="3070434" cy="3097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44"/>
          <a:stretch>
            <a:fillRect/>
          </a:stretch>
        </p:blipFill>
        <p:spPr>
          <a:xfrm>
            <a:off x="942877" y="952585"/>
            <a:ext cx="10061629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15" t="39992" r="37707"/>
          <a:stretch>
            <a:fillRect/>
          </a:stretch>
        </p:blipFill>
        <p:spPr>
          <a:xfrm>
            <a:off x="6188809" y="4420887"/>
            <a:ext cx="2216359" cy="2131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/>
          <a:srcRect l="34128" r="31964"/>
          <a:stretch>
            <a:fillRect/>
          </a:stretch>
        </p:blipFill>
        <p:spPr>
          <a:xfrm>
            <a:off x="6141731" y="4444793"/>
            <a:ext cx="2216359" cy="2028784"/>
          </a:xfrm>
          <a:prstGeom prst="rect">
            <a:avLst/>
          </a:prstGeom>
        </p:spPr>
      </p:pic>
      <p:sp useBgFill="1">
        <p:nvSpPr>
          <p:cNvPr id="24" name="矩形 23"/>
          <p:cNvSpPr/>
          <p:nvPr/>
        </p:nvSpPr>
        <p:spPr bwMode="auto">
          <a:xfrm>
            <a:off x="942877" y="1035931"/>
            <a:ext cx="9001000" cy="3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964725" y="1449578"/>
            <a:ext cx="4946703" cy="3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5974081" y="1449578"/>
            <a:ext cx="2861143" cy="3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8965607" y="1449578"/>
            <a:ext cx="1266302" cy="3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942877" y="1863225"/>
            <a:ext cx="5472608" cy="3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465245" y="1863225"/>
            <a:ext cx="3766664" cy="3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921812" y="2690519"/>
            <a:ext cx="1480716" cy="3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2423592" y="2276872"/>
            <a:ext cx="6411631" cy="1195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8873839" y="2684157"/>
            <a:ext cx="1358070" cy="3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921812" y="3550533"/>
            <a:ext cx="2397329" cy="3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3428412" y="3550533"/>
            <a:ext cx="6411631" cy="3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7271"/>
          <a:stretch>
            <a:fillRect/>
          </a:stretch>
        </p:blipFill>
        <p:spPr>
          <a:xfrm>
            <a:off x="2731907" y="4564740"/>
            <a:ext cx="2016224" cy="1912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56"/>
          <a:stretch>
            <a:fillRect/>
          </a:stretch>
        </p:blipFill>
        <p:spPr>
          <a:xfrm>
            <a:off x="1202410" y="836712"/>
            <a:ext cx="10061629" cy="2807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43" t="39992"/>
          <a:stretch>
            <a:fillRect/>
          </a:stretch>
        </p:blipFill>
        <p:spPr>
          <a:xfrm>
            <a:off x="5021634" y="4170536"/>
            <a:ext cx="2938980" cy="2131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l="68757"/>
          <a:stretch>
            <a:fillRect/>
          </a:stretch>
        </p:blipFill>
        <p:spPr>
          <a:xfrm>
            <a:off x="5006292" y="4031031"/>
            <a:ext cx="2247042" cy="2232247"/>
          </a:xfrm>
          <a:prstGeom prst="rect">
            <a:avLst/>
          </a:prstGeom>
        </p:spPr>
      </p:pic>
      <p:sp useBgFill="1">
        <p:nvSpPr>
          <p:cNvPr id="35" name="矩形 34"/>
          <p:cNvSpPr/>
          <p:nvPr/>
        </p:nvSpPr>
        <p:spPr bwMode="auto">
          <a:xfrm>
            <a:off x="1141288" y="919236"/>
            <a:ext cx="4525617" cy="3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5702910" y="903602"/>
            <a:ext cx="4396666" cy="3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10190648" y="867843"/>
            <a:ext cx="300794" cy="3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1181344" y="1290974"/>
            <a:ext cx="6285761" cy="424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7460326" y="1352714"/>
            <a:ext cx="3031116" cy="3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1224258" y="2169640"/>
            <a:ext cx="1850360" cy="3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3143672" y="1758056"/>
            <a:ext cx="6081468" cy="1166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9165438" y="2140326"/>
            <a:ext cx="1479608" cy="3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1202410" y="2994389"/>
            <a:ext cx="2376264" cy="3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3578674" y="2986684"/>
            <a:ext cx="1656184" cy="3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5255922" y="2994389"/>
            <a:ext cx="4843653" cy="343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66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98710" y="2568593"/>
            <a:ext cx="323702" cy="324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76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45123" y="1148067"/>
            <a:ext cx="333223" cy="333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5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75272" y="1834022"/>
            <a:ext cx="295140" cy="333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88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88943"/>
            <a:ext cx="11520000" cy="1527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43183" y="1803963"/>
            <a:ext cx="295140" cy="324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3140968"/>
            <a:ext cx="4262394" cy="3828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1520000" cy="2860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92531" y="2399511"/>
            <a:ext cx="314181" cy="333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3401991"/>
            <a:ext cx="3600400" cy="3442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95" y="692696"/>
            <a:ext cx="11520000" cy="2964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48060" y="2398741"/>
            <a:ext cx="295140" cy="333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7" y="3068960"/>
            <a:ext cx="5367331" cy="3901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2015-09-16T06:52:00Z</dcterms:created>
  <dcterms:modified xsi:type="dcterms:W3CDTF">2024-06-28T07:05:32Z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