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83" r:id="rId7"/>
    <p:sldId id="379" r:id="rId8"/>
    <p:sldId id="378" r:id="rId9"/>
    <p:sldId id="377" r:id="rId10"/>
    <p:sldId id="376" r:id="rId11"/>
    <p:sldId id="384" r:id="rId12"/>
    <p:sldId id="375" r:id="rId13"/>
    <p:sldId id="373" r:id="rId14"/>
    <p:sldId id="372" r:id="rId15"/>
    <p:sldId id="371" r:id="rId16"/>
    <p:sldId id="370" r:id="rId17"/>
    <p:sldId id="369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442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r="45119"/>
          <a:stretch>
            <a:fillRect/>
          </a:stretch>
        </p:blipFill>
        <p:spPr>
          <a:xfrm>
            <a:off x="2855640" y="1700808"/>
            <a:ext cx="6476802" cy="15525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645024"/>
            <a:ext cx="4896544" cy="899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>
            <a:fillRect/>
          </a:stretch>
        </p:blipFill>
        <p:spPr>
          <a:xfrm>
            <a:off x="767408" y="908720"/>
            <a:ext cx="10657184" cy="5379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79172" y="1025996"/>
            <a:ext cx="7153851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010436" y="1925879"/>
            <a:ext cx="6684746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704377" y="1925879"/>
            <a:ext cx="2639616" cy="99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0494858" y="2017527"/>
            <a:ext cx="670071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079172" y="2917410"/>
            <a:ext cx="4456497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669737" y="3093200"/>
            <a:ext cx="3501494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9265235" y="3093199"/>
            <a:ext cx="1547865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904759" y="4107030"/>
            <a:ext cx="3106319" cy="899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102605" y="4037459"/>
            <a:ext cx="7062324" cy="110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101963" y="5296651"/>
            <a:ext cx="4567774" cy="99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248208" cy="4649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2495" y="3429000"/>
            <a:ext cx="3876774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12974" y="3983559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495" y="5661248"/>
            <a:ext cx="7248209" cy="102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auto">
          <a:xfrm>
            <a:off x="1828353" y="3940130"/>
            <a:ext cx="3100916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052495" y="4451260"/>
            <a:ext cx="3876774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71230" y="5000429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633759" y="5000429"/>
            <a:ext cx="2950073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676599" y="5029345"/>
            <a:ext cx="1635425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404791" y="5038753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993512" y="5593028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156041" y="5612226"/>
            <a:ext cx="213975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348004" y="5632667"/>
            <a:ext cx="2252052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579340" y="5632667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23026" y="6147587"/>
            <a:ext cx="1162529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681447" y="6154858"/>
            <a:ext cx="3766481" cy="44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99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76044" y="1949887"/>
            <a:ext cx="287574" cy="31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7105" y="6163820"/>
            <a:ext cx="4795320" cy="409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70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9348" y="2831098"/>
            <a:ext cx="391187" cy="366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5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797066" y="5250270"/>
            <a:ext cx="345463" cy="38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81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39530" y="2405158"/>
            <a:ext cx="247509" cy="28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67885" y="4939819"/>
            <a:ext cx="2403444" cy="364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3639" y="5584886"/>
            <a:ext cx="1660917" cy="345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3634" y="5578371"/>
            <a:ext cx="390804" cy="351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836712"/>
            <a:ext cx="9721080" cy="233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7" y="3265731"/>
            <a:ext cx="9865096" cy="362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216" y="3167823"/>
            <a:ext cx="6534928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88456" y="3265731"/>
            <a:ext cx="235008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0222" y="3894749"/>
            <a:ext cx="4421682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9416" y="5390832"/>
            <a:ext cx="8784975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0222" y="6117758"/>
            <a:ext cx="305353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2946" y="6200669"/>
            <a:ext cx="5587429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420888"/>
            <a:ext cx="5328592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37920" y="4236647"/>
            <a:ext cx="235008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643928" y="2420887"/>
            <a:ext cx="2831936" cy="2444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716136" y="4236647"/>
            <a:ext cx="2731792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440752" y="4281832"/>
            <a:ext cx="1015288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271464" y="4938808"/>
            <a:ext cx="5328592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660986" y="4938808"/>
            <a:ext cx="245935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127448" y="5827362"/>
            <a:ext cx="4968552" cy="832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096000" y="5725745"/>
            <a:ext cx="324036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9795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auto">
          <a:xfrm>
            <a:off x="551384" y="1052736"/>
            <a:ext cx="88569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327601" y="2204864"/>
            <a:ext cx="1015871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343472" y="2174417"/>
            <a:ext cx="360040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993842" y="2174417"/>
            <a:ext cx="427051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51384" y="2977898"/>
            <a:ext cx="6336704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970257" y="2841805"/>
            <a:ext cx="360040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91324" y="3750931"/>
            <a:ext cx="8973027" cy="1016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19560" y="4910980"/>
            <a:ext cx="7232623" cy="894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752183" y="5176245"/>
            <a:ext cx="2088233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39462" y="5983448"/>
            <a:ext cx="388433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0" y="676687"/>
            <a:ext cx="9013192" cy="5685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35199" y="3212976"/>
            <a:ext cx="2756801" cy="1968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49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095899" y="3087729"/>
            <a:ext cx="894334" cy="39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366134" y="3080079"/>
            <a:ext cx="909622" cy="4130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45991" y="4579362"/>
            <a:ext cx="1368256" cy="42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36368" y="5336653"/>
            <a:ext cx="1337680" cy="420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052736"/>
            <a:ext cx="4007848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727848" y="1055433"/>
            <a:ext cx="2038336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51384" y="1809051"/>
            <a:ext cx="1152128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703512" y="1834490"/>
            <a:ext cx="2808312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512956" y="1837187"/>
            <a:ext cx="2038336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72653" y="2604873"/>
            <a:ext cx="958851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631504" y="2633008"/>
            <a:ext cx="2304256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778614" y="3454269"/>
            <a:ext cx="6613530" cy="575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475190" y="3501008"/>
            <a:ext cx="2437234" cy="557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72652" y="4074782"/>
            <a:ext cx="2399011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3119010" y="4196516"/>
            <a:ext cx="2399010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5565366" y="4257323"/>
            <a:ext cx="2399009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72652" y="4924696"/>
            <a:ext cx="6719492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392144" y="4932075"/>
            <a:ext cx="2830424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78613" y="5762721"/>
            <a:ext cx="2293049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013229" y="5833368"/>
            <a:ext cx="2293049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394869" y="5745957"/>
            <a:ext cx="2569505" cy="629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2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19509" y="1077003"/>
            <a:ext cx="1688349" cy="39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3115" y="2529910"/>
            <a:ext cx="840488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6210" y="2529910"/>
            <a:ext cx="1725212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45743" y="3260051"/>
            <a:ext cx="833115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553807" y="3260051"/>
            <a:ext cx="855234" cy="390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52056" y="3982816"/>
            <a:ext cx="2056985" cy="39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38370" y="5450473"/>
            <a:ext cx="796252" cy="376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323257" y="5435723"/>
            <a:ext cx="1872668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312504" y="6158489"/>
            <a:ext cx="1644113" cy="405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951933" y="6165864"/>
            <a:ext cx="1614622" cy="398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2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871669" y="4967774"/>
            <a:ext cx="7997355" cy="552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3"/>
          <a:stretch>
            <a:fillRect/>
          </a:stretch>
        </p:blipFill>
        <p:spPr>
          <a:xfrm>
            <a:off x="720000" y="900000"/>
            <a:ext cx="11064632" cy="460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57"/>
          <a:stretch>
            <a:fillRect/>
          </a:stretch>
        </p:blipFill>
        <p:spPr>
          <a:xfrm>
            <a:off x="767408" y="1375373"/>
            <a:ext cx="10801200" cy="4037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auto">
          <a:xfrm>
            <a:off x="1157439" y="1268760"/>
            <a:ext cx="7995960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153400" y="1314043"/>
            <a:ext cx="2132256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57437" y="2086820"/>
            <a:ext cx="5330641" cy="674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57436" y="2761339"/>
            <a:ext cx="7995958" cy="57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153394" y="2761339"/>
            <a:ext cx="2132256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57434" y="3340837"/>
            <a:ext cx="5543869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57431" y="4018983"/>
            <a:ext cx="7995957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153394" y="4233092"/>
            <a:ext cx="2132256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11161" y="4836357"/>
            <a:ext cx="4104174" cy="81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0664" y="2839677"/>
            <a:ext cx="354175" cy="371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92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1966" y="2195945"/>
            <a:ext cx="447471" cy="40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>
            <a:fillRect/>
          </a:stretch>
        </p:blipFill>
        <p:spPr>
          <a:xfrm>
            <a:off x="720000" y="900000"/>
            <a:ext cx="10992624" cy="4127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