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2" r:id="rId4"/>
    <p:sldId id="374" r:id="rId5"/>
    <p:sldId id="371" r:id="rId6"/>
    <p:sldId id="370" r:id="rId7"/>
    <p:sldId id="369" r:id="rId8"/>
    <p:sldId id="368" r:id="rId9"/>
    <p:sldId id="366" r:id="rId10"/>
    <p:sldId id="365" r:id="rId11"/>
    <p:sldId id="364" r:id="rId12"/>
    <p:sldId id="373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63" d="100"/>
          <a:sy n="63" d="100"/>
        </p:scale>
        <p:origin x="442" y="49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/>
          <a:srcRect b="59610"/>
          <a:stretch>
            <a:fillRect/>
          </a:stretch>
        </p:blipFill>
        <p:spPr>
          <a:xfrm>
            <a:off x="839416" y="3068960"/>
            <a:ext cx="10704512" cy="8130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842"/>
          <a:stretch>
            <a:fillRect/>
          </a:stretch>
        </p:blipFill>
        <p:spPr>
          <a:xfrm>
            <a:off x="808769" y="899998"/>
            <a:ext cx="9391687" cy="57289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551384" y="1023226"/>
            <a:ext cx="9013185" cy="6695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auto">
          <a:xfrm>
            <a:off x="759859" y="1815966"/>
            <a:ext cx="8804709" cy="6695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auto">
          <a:xfrm>
            <a:off x="813223" y="2658276"/>
            <a:ext cx="1936499" cy="6695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auto">
          <a:xfrm>
            <a:off x="2749722" y="2640874"/>
            <a:ext cx="4050213" cy="910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auto">
          <a:xfrm>
            <a:off x="6799935" y="2776933"/>
            <a:ext cx="2215048" cy="910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auto">
          <a:xfrm>
            <a:off x="9050131" y="2776933"/>
            <a:ext cx="624355" cy="910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auto">
          <a:xfrm>
            <a:off x="815515" y="3666657"/>
            <a:ext cx="7320134" cy="910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auto">
          <a:xfrm>
            <a:off x="8215903" y="3687373"/>
            <a:ext cx="1458583" cy="910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auto">
          <a:xfrm>
            <a:off x="759859" y="4385745"/>
            <a:ext cx="4066925" cy="910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auto">
          <a:xfrm>
            <a:off x="759859" y="5070662"/>
            <a:ext cx="8804708" cy="14274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158"/>
          <a:stretch>
            <a:fillRect/>
          </a:stretch>
        </p:blipFill>
        <p:spPr>
          <a:xfrm>
            <a:off x="816266" y="1195670"/>
            <a:ext cx="10805949" cy="3524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9" name="矩形 48"/>
          <p:cNvSpPr/>
          <p:nvPr/>
        </p:nvSpPr>
        <p:spPr bwMode="auto">
          <a:xfrm>
            <a:off x="706715" y="1052736"/>
            <a:ext cx="10183855" cy="1047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auto">
          <a:xfrm>
            <a:off x="706715" y="2279070"/>
            <a:ext cx="2722192" cy="7745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auto">
          <a:xfrm>
            <a:off x="3518748" y="2337405"/>
            <a:ext cx="6779919" cy="7162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auto">
          <a:xfrm>
            <a:off x="10258227" y="2266133"/>
            <a:ext cx="632343" cy="1047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auto">
          <a:xfrm>
            <a:off x="855874" y="2934003"/>
            <a:ext cx="2573033" cy="8673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auto">
          <a:xfrm>
            <a:off x="479376" y="3965635"/>
            <a:ext cx="10183855" cy="1047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093"/>
          <a:stretch>
            <a:fillRect/>
          </a:stretch>
        </p:blipFill>
        <p:spPr>
          <a:xfrm>
            <a:off x="720000" y="899999"/>
            <a:ext cx="10632584" cy="4631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907"/>
          <a:stretch>
            <a:fillRect/>
          </a:stretch>
        </p:blipFill>
        <p:spPr>
          <a:xfrm>
            <a:off x="695400" y="1124744"/>
            <a:ext cx="10848609" cy="40404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0" name="矩形 19"/>
          <p:cNvSpPr/>
          <p:nvPr/>
        </p:nvSpPr>
        <p:spPr bwMode="auto">
          <a:xfrm>
            <a:off x="877135" y="1124744"/>
            <a:ext cx="10666874" cy="6575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877135" y="2220610"/>
            <a:ext cx="3945116" cy="9862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4822251" y="2220610"/>
            <a:ext cx="2739664" cy="9862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7537102" y="2268280"/>
            <a:ext cx="3945114" cy="9862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1096308" y="3269909"/>
            <a:ext cx="5588914" cy="9862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6813035" y="3317580"/>
            <a:ext cx="2739664" cy="9862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1151102" y="4210433"/>
            <a:ext cx="7835438" cy="9862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3618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2977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623392" y="900000"/>
            <a:ext cx="10729192" cy="1160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23392" y="2420888"/>
            <a:ext cx="1944216" cy="1160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2584340" y="2241107"/>
            <a:ext cx="2819585" cy="1160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5378714" y="2403768"/>
            <a:ext cx="4893750" cy="1160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120732" y="3599676"/>
            <a:ext cx="6551331" cy="1160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623392" y="4549414"/>
            <a:ext cx="6188972" cy="1160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2257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264432" cy="758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823" y="1866534"/>
            <a:ext cx="94048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623392" y="900000"/>
            <a:ext cx="10729192" cy="9665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79376" y="1866534"/>
            <a:ext cx="8496944" cy="758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976320" y="1712413"/>
            <a:ext cx="1431776" cy="9665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38563" y="2758261"/>
            <a:ext cx="4449325" cy="9665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082734" y="2624599"/>
            <a:ext cx="2525433" cy="9665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615387" y="2702361"/>
            <a:ext cx="2079848" cy="9665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479376" y="3713181"/>
            <a:ext cx="6768752" cy="9665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7248128" y="3796935"/>
            <a:ext cx="2079848" cy="9665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450378" y="4404917"/>
            <a:ext cx="3125342" cy="9665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585670" y="5371450"/>
            <a:ext cx="8966713" cy="13699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2174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2315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39</cp:revision>
  <dcterms:created xsi:type="dcterms:W3CDTF">2015-09-16T06:52:00Z</dcterms:created>
  <dcterms:modified xsi:type="dcterms:W3CDTF">2024-06-28T07:06:23Z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2052-12.1.0.16929</vt:lpwstr>
  </property>
</Properties>
</file>