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9" r:id="rId4"/>
    <p:sldId id="378" r:id="rId5"/>
    <p:sldId id="377" r:id="rId6"/>
    <p:sldId id="376" r:id="rId7"/>
    <p:sldId id="375" r:id="rId8"/>
    <p:sldId id="374" r:id="rId9"/>
    <p:sldId id="373" r:id="rId10"/>
    <p:sldId id="372" r:id="rId11"/>
    <p:sldId id="371" r:id="rId12"/>
    <p:sldId id="380" r:id="rId13"/>
    <p:sldId id="369" r:id="rId14"/>
    <p:sldId id="368" r:id="rId15"/>
    <p:sldId id="367" r:id="rId16"/>
    <p:sldId id="366" r:id="rId17"/>
    <p:sldId id="365" r:id="rId18"/>
    <p:sldId id="364" r:id="rId19"/>
    <p:sldId id="381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60" y="3084378"/>
            <a:ext cx="11521280" cy="65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1017224" cy="332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67" y="980728"/>
            <a:ext cx="9559413" cy="5675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5170" y="1101559"/>
            <a:ext cx="5083432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5170" y="1695260"/>
            <a:ext cx="2659707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940499" y="1151426"/>
            <a:ext cx="3924089" cy="1604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76854" y="1777431"/>
            <a:ext cx="2120760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5170" y="2239095"/>
            <a:ext cx="1447844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304911" y="2249142"/>
            <a:ext cx="3465197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5170" y="2840189"/>
            <a:ext cx="8820009" cy="1574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03654" y="4441540"/>
            <a:ext cx="4590992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586658" y="4357671"/>
            <a:ext cx="4277929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67190" y="5004223"/>
            <a:ext cx="789892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657083" y="4960464"/>
            <a:ext cx="2524714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232069" y="4921646"/>
            <a:ext cx="5403110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43822" y="5482958"/>
            <a:ext cx="3741929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627648" y="5454939"/>
            <a:ext cx="2882564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552109" y="5492764"/>
            <a:ext cx="2120760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67190" y="5998773"/>
            <a:ext cx="1146860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014050" y="6087270"/>
            <a:ext cx="5319314" cy="543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20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852316"/>
            <a:ext cx="11520000" cy="549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988840"/>
            <a:ext cx="4229702" cy="2609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1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5"/>
          <a:stretch>
            <a:fillRect/>
          </a:stretch>
        </p:blipFill>
        <p:spPr>
          <a:xfrm>
            <a:off x="8472264" y="764704"/>
            <a:ext cx="3795509" cy="462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3"/>
          <a:srcRect l="8945"/>
          <a:stretch>
            <a:fillRect/>
          </a:stretch>
        </p:blipFill>
        <p:spPr>
          <a:xfrm>
            <a:off x="8465163" y="1556792"/>
            <a:ext cx="3521660" cy="2386075"/>
          </a:xfrm>
          <a:prstGeom prst="rect">
            <a:avLst/>
          </a:prstGeom>
        </p:spPr>
      </p:pic>
      <p:sp useBgFill="1">
        <p:nvSpPr>
          <p:cNvPr id="97" name="矩形 96"/>
          <p:cNvSpPr/>
          <p:nvPr/>
        </p:nvSpPr>
        <p:spPr bwMode="auto">
          <a:xfrm>
            <a:off x="623392" y="1052736"/>
            <a:ext cx="5256584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8" name="矩形 97"/>
          <p:cNvSpPr/>
          <p:nvPr/>
        </p:nvSpPr>
        <p:spPr bwMode="auto">
          <a:xfrm>
            <a:off x="5914772" y="1052735"/>
            <a:ext cx="1837412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/>
          <p:cNvSpPr/>
          <p:nvPr/>
        </p:nvSpPr>
        <p:spPr bwMode="auto">
          <a:xfrm>
            <a:off x="7764138" y="1018470"/>
            <a:ext cx="492102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710128" y="1484784"/>
            <a:ext cx="2577560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/>
          <p:cNvSpPr/>
          <p:nvPr/>
        </p:nvSpPr>
        <p:spPr bwMode="auto">
          <a:xfrm>
            <a:off x="3384296" y="1484784"/>
            <a:ext cx="2855720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/>
          <p:cNvSpPr/>
          <p:nvPr/>
        </p:nvSpPr>
        <p:spPr bwMode="auto">
          <a:xfrm>
            <a:off x="6336624" y="1517604"/>
            <a:ext cx="1919616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/>
          <p:cNvSpPr/>
          <p:nvPr/>
        </p:nvSpPr>
        <p:spPr bwMode="auto">
          <a:xfrm>
            <a:off x="486740" y="1948980"/>
            <a:ext cx="136078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auto">
          <a:xfrm>
            <a:off x="1872128" y="1988790"/>
            <a:ext cx="364780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auto">
          <a:xfrm>
            <a:off x="720000" y="2452987"/>
            <a:ext cx="3071744" cy="1264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auto">
          <a:xfrm>
            <a:off x="3840810" y="2893251"/>
            <a:ext cx="3839366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7" name="矩形 106"/>
          <p:cNvSpPr/>
          <p:nvPr/>
        </p:nvSpPr>
        <p:spPr bwMode="auto">
          <a:xfrm>
            <a:off x="7764138" y="2935847"/>
            <a:ext cx="492102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8" name="矩形 107"/>
          <p:cNvSpPr/>
          <p:nvPr/>
        </p:nvSpPr>
        <p:spPr bwMode="auto">
          <a:xfrm>
            <a:off x="631632" y="3773054"/>
            <a:ext cx="5968424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9" name="矩形 108"/>
          <p:cNvSpPr/>
          <p:nvPr/>
        </p:nvSpPr>
        <p:spPr bwMode="auto">
          <a:xfrm>
            <a:off x="6712726" y="3763769"/>
            <a:ext cx="151216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0" name="矩形 109"/>
          <p:cNvSpPr/>
          <p:nvPr/>
        </p:nvSpPr>
        <p:spPr bwMode="auto">
          <a:xfrm>
            <a:off x="631632" y="4252350"/>
            <a:ext cx="7593262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1" name="矩形 110"/>
          <p:cNvSpPr/>
          <p:nvPr/>
        </p:nvSpPr>
        <p:spPr bwMode="auto">
          <a:xfrm>
            <a:off x="612176" y="4659342"/>
            <a:ext cx="2387480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2" name="矩形 111"/>
          <p:cNvSpPr/>
          <p:nvPr/>
        </p:nvSpPr>
        <p:spPr bwMode="auto">
          <a:xfrm>
            <a:off x="3035660" y="4740931"/>
            <a:ext cx="3677066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3" name="矩形 112"/>
          <p:cNvSpPr/>
          <p:nvPr/>
        </p:nvSpPr>
        <p:spPr bwMode="auto">
          <a:xfrm>
            <a:off x="6780076" y="4704756"/>
            <a:ext cx="151216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4" name="矩形 113"/>
          <p:cNvSpPr/>
          <p:nvPr/>
        </p:nvSpPr>
        <p:spPr bwMode="auto">
          <a:xfrm>
            <a:off x="272195" y="5351744"/>
            <a:ext cx="151216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5" name="矩形 114"/>
          <p:cNvSpPr/>
          <p:nvPr/>
        </p:nvSpPr>
        <p:spPr bwMode="auto">
          <a:xfrm>
            <a:off x="1831378" y="5312694"/>
            <a:ext cx="1744342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6" name="矩形 115"/>
          <p:cNvSpPr/>
          <p:nvPr/>
        </p:nvSpPr>
        <p:spPr bwMode="auto">
          <a:xfrm>
            <a:off x="3656571" y="5209357"/>
            <a:ext cx="3159509" cy="74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7" name="矩形 116"/>
          <p:cNvSpPr/>
          <p:nvPr/>
        </p:nvSpPr>
        <p:spPr bwMode="auto">
          <a:xfrm>
            <a:off x="6960096" y="5385734"/>
            <a:ext cx="1512168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8" name="矩形 117"/>
          <p:cNvSpPr/>
          <p:nvPr/>
        </p:nvSpPr>
        <p:spPr bwMode="auto">
          <a:xfrm>
            <a:off x="701312" y="6170340"/>
            <a:ext cx="2991100" cy="38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9" name="矩形 118"/>
          <p:cNvSpPr/>
          <p:nvPr/>
        </p:nvSpPr>
        <p:spPr bwMode="auto">
          <a:xfrm>
            <a:off x="3656570" y="6038655"/>
            <a:ext cx="3375533" cy="748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0670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684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4"/>
          <a:stretch>
            <a:fillRect/>
          </a:stretch>
        </p:blipFill>
        <p:spPr>
          <a:xfrm>
            <a:off x="720000" y="900000"/>
            <a:ext cx="10992624" cy="366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/>
          <a:stretch>
            <a:fillRect/>
          </a:stretch>
        </p:blipFill>
        <p:spPr>
          <a:xfrm>
            <a:off x="479376" y="908720"/>
            <a:ext cx="10839673" cy="5668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19749" y="908720"/>
            <a:ext cx="4524019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019749" y="1533395"/>
            <a:ext cx="4524019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019749" y="2300726"/>
            <a:ext cx="3132013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5543769" y="1060383"/>
            <a:ext cx="5916025" cy="2168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4151763" y="2188793"/>
            <a:ext cx="1276005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1019749" y="2813812"/>
            <a:ext cx="3828016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4963766" y="2817087"/>
            <a:ext cx="424373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903749" y="3429115"/>
            <a:ext cx="2204009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3173803" y="3429115"/>
            <a:ext cx="6545982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9719785" y="3527925"/>
            <a:ext cx="1392008" cy="538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1067630" y="4112069"/>
            <a:ext cx="2736131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3745761" y="4084512"/>
            <a:ext cx="6496027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0241788" y="4165249"/>
            <a:ext cx="870004" cy="631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1124621" y="4710489"/>
            <a:ext cx="5357271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6538883" y="4639382"/>
            <a:ext cx="4456909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1067630" y="5308910"/>
            <a:ext cx="1692127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759757" y="5382770"/>
            <a:ext cx="4060017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6867909" y="5296185"/>
            <a:ext cx="2039874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9100155" y="5308910"/>
            <a:ext cx="2436010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845749" y="5980219"/>
            <a:ext cx="2436010" cy="624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38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40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9039"/>
            <a:ext cx="719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9" name="矩形 48"/>
          <p:cNvSpPr/>
          <p:nvPr/>
        </p:nvSpPr>
        <p:spPr bwMode="auto">
          <a:xfrm>
            <a:off x="983432" y="3202885"/>
            <a:ext cx="4392488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993812" y="3717032"/>
            <a:ext cx="1429780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5447928" y="3253014"/>
            <a:ext cx="2160240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2495600" y="3789039"/>
            <a:ext cx="2880320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983432" y="4304238"/>
            <a:ext cx="2376264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386488" y="4329874"/>
            <a:ext cx="1917424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93812" y="4807921"/>
            <a:ext cx="3518012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511824" y="4854388"/>
            <a:ext cx="864096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983432" y="5323120"/>
            <a:ext cx="2664296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675860" y="5311604"/>
            <a:ext cx="4148332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911424" y="5866862"/>
            <a:ext cx="2016224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008934" y="5826803"/>
            <a:ext cx="2150962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5191697" y="5803959"/>
            <a:ext cx="1624383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6784707" y="5791170"/>
            <a:ext cx="2376264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839416" y="6298908"/>
            <a:ext cx="2376264" cy="37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2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6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1420" y="4005064"/>
            <a:ext cx="52626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55440" y="4653136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3933056"/>
            <a:ext cx="3087457" cy="2605267"/>
          </a:xfrm>
          <a:prstGeom prst="rect">
            <a:avLst/>
          </a:prstGeom>
        </p:spPr>
      </p:pic>
      <p:sp useBgFill="1">
        <p:nvSpPr>
          <p:cNvPr id="22" name="矩形 21"/>
          <p:cNvSpPr/>
          <p:nvPr/>
        </p:nvSpPr>
        <p:spPr bwMode="auto">
          <a:xfrm>
            <a:off x="2194073" y="4653137"/>
            <a:ext cx="426196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066367" y="5373217"/>
            <a:ext cx="186128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999657" y="5403482"/>
            <a:ext cx="33843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21421" y="6031741"/>
            <a:ext cx="389446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993055" y="6062006"/>
            <a:ext cx="131896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1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5401" y="980728"/>
            <a:ext cx="156191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351585" y="980728"/>
            <a:ext cx="194421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4295801" y="900000"/>
            <a:ext cx="194421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6277195" y="980728"/>
            <a:ext cx="2843141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2823" y="1700808"/>
            <a:ext cx="80466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1495221" y="1684292"/>
            <a:ext cx="229652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874884" y="1628800"/>
            <a:ext cx="4669388" cy="48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8690517" y="1693742"/>
            <a:ext cx="5018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720000" y="2386186"/>
            <a:ext cx="3215760" cy="1762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874884" y="3025197"/>
            <a:ext cx="47413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8616281" y="3059240"/>
            <a:ext cx="79208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82824" y="4418925"/>
            <a:ext cx="166876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2363681" y="4371499"/>
            <a:ext cx="200412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4384556" y="4366102"/>
            <a:ext cx="37996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8210357" y="4390695"/>
            <a:ext cx="10539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20000" y="5120819"/>
            <a:ext cx="3215760" cy="83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4079777" y="5291713"/>
            <a:ext cx="158417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5701129" y="5120818"/>
            <a:ext cx="2786049" cy="837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6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357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