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84" r:id="rId4"/>
    <p:sldId id="383" r:id="rId5"/>
    <p:sldId id="382" r:id="rId6"/>
    <p:sldId id="385" r:id="rId7"/>
    <p:sldId id="381" r:id="rId8"/>
    <p:sldId id="380" r:id="rId9"/>
    <p:sldId id="379" r:id="rId10"/>
    <p:sldId id="377" r:id="rId11"/>
    <p:sldId id="376" r:id="rId12"/>
    <p:sldId id="375" r:id="rId13"/>
    <p:sldId id="374" r:id="rId14"/>
    <p:sldId id="372" r:id="rId15"/>
    <p:sldId id="371" r:id="rId16"/>
    <p:sldId id="370" r:id="rId17"/>
    <p:sldId id="369" r:id="rId18"/>
    <p:sldId id="368" r:id="rId19"/>
    <p:sldId id="367" r:id="rId20"/>
    <p:sldId id="366" r:id="rId21"/>
    <p:sldId id="364" r:id="rId22"/>
    <p:sldId id="365" r:id="rId23"/>
  </p:sldIdLst>
  <p:sldSz cx="12192000" cy="6858000"/>
  <p:notesSz cx="6858000" cy="9144000"/>
  <p:custDataLst>
    <p:tags r:id="rId2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 varScale="1">
        <p:scale>
          <a:sx n="83" d="100"/>
          <a:sy n="83" d="100"/>
        </p:scale>
        <p:origin x="202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/>
          <a:srcRect b="50000"/>
          <a:stretch>
            <a:fillRect/>
          </a:stretch>
        </p:blipFill>
        <p:spPr>
          <a:xfrm>
            <a:off x="767408" y="3068960"/>
            <a:ext cx="10639425" cy="9763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172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375603" y="2805264"/>
            <a:ext cx="609322" cy="4572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507570" y="2805264"/>
            <a:ext cx="609322" cy="4572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670743" y="4138950"/>
            <a:ext cx="1237685" cy="5525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394314" y="5244003"/>
            <a:ext cx="495074" cy="4572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022677" y="5244003"/>
            <a:ext cx="228495" cy="438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432066" y="5186845"/>
            <a:ext cx="1294809" cy="4953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3336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92494" y="2915227"/>
            <a:ext cx="1079928" cy="4864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949940" y="4876407"/>
            <a:ext cx="964222" cy="4709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975872" y="4876407"/>
            <a:ext cx="593960" cy="4709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378461" y="5856997"/>
            <a:ext cx="948794" cy="463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365825" y="5856997"/>
            <a:ext cx="586247" cy="463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544352" cy="51465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231904" y="3291496"/>
            <a:ext cx="1152128" cy="641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4853" y="6219359"/>
            <a:ext cx="8544352" cy="6386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4992176" y="6189810"/>
            <a:ext cx="599768" cy="479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0588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0" name="矩形 19"/>
          <p:cNvSpPr/>
          <p:nvPr/>
        </p:nvSpPr>
        <p:spPr bwMode="auto">
          <a:xfrm>
            <a:off x="1343472" y="4005064"/>
            <a:ext cx="3744416" cy="864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3215680" y="5123020"/>
            <a:ext cx="1152128" cy="641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5732498" y="4116332"/>
            <a:ext cx="5116030" cy="641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7714449" y="5063232"/>
            <a:ext cx="1152128" cy="641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3098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055440" y="3140968"/>
            <a:ext cx="3960440" cy="864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055440" y="5517232"/>
            <a:ext cx="1728192" cy="641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54522"/>
            <a:ext cx="6600136" cy="62054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3154156" y="3443844"/>
            <a:ext cx="4165980" cy="497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3287688" y="4581128"/>
            <a:ext cx="3168352" cy="497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2935376" y="5157192"/>
            <a:ext cx="1936488" cy="497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3287688" y="5805264"/>
            <a:ext cx="1728192" cy="8044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1" grpId="0" animBg="1"/>
      <p:bldP spid="22" grpId="0" animBg="1"/>
      <p:bldP spid="2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744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127447" y="4365104"/>
            <a:ext cx="4766915" cy="100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5928362" y="4221088"/>
            <a:ext cx="1895829" cy="1152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1271464" y="5519064"/>
            <a:ext cx="3528392" cy="497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4824048" y="5511497"/>
            <a:ext cx="4104456" cy="497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1237310" y="6089532"/>
            <a:ext cx="4104456" cy="497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0839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012035" y="4901157"/>
            <a:ext cx="1366746" cy="508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453786" y="4976179"/>
            <a:ext cx="308351" cy="391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920363" y="5918118"/>
            <a:ext cx="1750102" cy="508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6467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707254" y="2780928"/>
            <a:ext cx="3444530" cy="497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4193522" y="2789098"/>
            <a:ext cx="1398422" cy="497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5633682" y="2789098"/>
            <a:ext cx="2262518" cy="497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7907320" y="2789098"/>
            <a:ext cx="1069000" cy="497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686900" y="3579529"/>
            <a:ext cx="1664684" cy="497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auto">
          <a:xfrm>
            <a:off x="2395558" y="3601767"/>
            <a:ext cx="2764338" cy="497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5211084" y="3579529"/>
            <a:ext cx="1624370" cy="5197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auto">
          <a:xfrm>
            <a:off x="6835454" y="3639140"/>
            <a:ext cx="1996850" cy="497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auto">
          <a:xfrm>
            <a:off x="686900" y="4400368"/>
            <a:ext cx="3506622" cy="497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918806"/>
            <a:ext cx="10831422" cy="47203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657" r="72709"/>
          <a:stretch>
            <a:fillRect/>
          </a:stretch>
        </p:blipFill>
        <p:spPr>
          <a:xfrm>
            <a:off x="9984432" y="1628800"/>
            <a:ext cx="1982044" cy="2448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2962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954710" y="2357471"/>
            <a:ext cx="428429" cy="447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44" y="904360"/>
            <a:ext cx="10636598" cy="5049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657" r="72709"/>
          <a:stretch>
            <a:fillRect/>
          </a:stretch>
        </p:blipFill>
        <p:spPr>
          <a:xfrm>
            <a:off x="9984352" y="1772816"/>
            <a:ext cx="2207648" cy="27269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8" name="矩形 17"/>
          <p:cNvSpPr/>
          <p:nvPr/>
        </p:nvSpPr>
        <p:spPr bwMode="auto">
          <a:xfrm>
            <a:off x="197674" y="918960"/>
            <a:ext cx="3306038" cy="8538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3507414" y="899638"/>
            <a:ext cx="5180876" cy="8538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197674" y="1777538"/>
            <a:ext cx="4962222" cy="8538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5159896" y="1916832"/>
            <a:ext cx="4824456" cy="8538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7753" y="2998950"/>
            <a:ext cx="687647" cy="8538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800668" y="2909982"/>
            <a:ext cx="7383564" cy="9315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8274720" y="3004957"/>
            <a:ext cx="1565695" cy="8538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119908" y="4049367"/>
            <a:ext cx="2735732" cy="8538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227630" y="5198065"/>
            <a:ext cx="9468770" cy="8538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0891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auto">
          <a:xfrm>
            <a:off x="4799856" y="2559094"/>
            <a:ext cx="3168351" cy="4348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271465" y="3381951"/>
            <a:ext cx="1113168" cy="4348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9431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51254" y="1253207"/>
            <a:ext cx="406976" cy="4347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594"/>
          <a:stretch>
            <a:fillRect/>
          </a:stretch>
        </p:blipFill>
        <p:spPr>
          <a:xfrm>
            <a:off x="720000" y="900000"/>
            <a:ext cx="10704592" cy="3469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56440" y="2060848"/>
            <a:ext cx="648072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656"/>
          <a:stretch>
            <a:fillRect/>
          </a:stretch>
        </p:blipFill>
        <p:spPr>
          <a:xfrm>
            <a:off x="767408" y="836712"/>
            <a:ext cx="10585176" cy="47518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0056440" y="3933056"/>
            <a:ext cx="57606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1028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954710" y="2273485"/>
            <a:ext cx="409388" cy="4673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1783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916628" y="2359570"/>
            <a:ext cx="485554" cy="4579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8040296" cy="2150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2915530"/>
            <a:ext cx="8256320" cy="38550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896200" y="3093562"/>
            <a:ext cx="469371" cy="4002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0021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515289" y="4028275"/>
            <a:ext cx="363714" cy="388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39</cp:revision>
  <dcterms:created xsi:type="dcterms:W3CDTF">2015-09-16T06:52:00Z</dcterms:created>
  <dcterms:modified xsi:type="dcterms:W3CDTF">2024-06-28T07:06:55Z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2052-12.1.0.16929</vt:lpwstr>
  </property>
</Properties>
</file>