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2890837"/>
            <a:ext cx="4838700" cy="107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5769" y="4077072"/>
            <a:ext cx="813653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59228" y="4078670"/>
            <a:ext cx="350777" cy="502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4362" y="4797152"/>
            <a:ext cx="717183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4135" y="5538014"/>
            <a:ext cx="8530217" cy="1121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42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371363" y="3290253"/>
            <a:ext cx="350777" cy="314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8"/>
          <a:stretch>
            <a:fillRect/>
          </a:stretch>
        </p:blipFill>
        <p:spPr>
          <a:xfrm>
            <a:off x="720000" y="612793"/>
            <a:ext cx="9192424" cy="6110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5373215"/>
            <a:ext cx="5760640" cy="49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2064" y="5229200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5440" y="6093296"/>
            <a:ext cx="2376264" cy="48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29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87138" y="2381405"/>
            <a:ext cx="386317" cy="404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46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3452" y="2178947"/>
            <a:ext cx="1447336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98580" y="3126315"/>
            <a:ext cx="879753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36418" y="4073684"/>
            <a:ext cx="756777" cy="39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49935" y="5021052"/>
            <a:ext cx="841914" cy="40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05367" y="4964210"/>
            <a:ext cx="1135166" cy="50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01348" y="5021052"/>
            <a:ext cx="1135167" cy="426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05175" y="5930526"/>
            <a:ext cx="1182464" cy="454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256" y="3082429"/>
            <a:ext cx="1123438" cy="428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62907" y="3178095"/>
            <a:ext cx="357925" cy="32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85753" y="5418095"/>
            <a:ext cx="312233" cy="33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4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1845" y="2825757"/>
            <a:ext cx="5237722" cy="43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3618" y="3611604"/>
            <a:ext cx="3891619" cy="42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3618" y="4388815"/>
            <a:ext cx="4323062" cy="43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3618" y="5200569"/>
            <a:ext cx="966433" cy="39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81825" y="5183298"/>
            <a:ext cx="3304856" cy="40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49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